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4"/>
  </p:sldMasterIdLst>
  <p:notesMasterIdLst>
    <p:notesMasterId r:id="rId17"/>
  </p:notesMasterIdLst>
  <p:handoutMasterIdLst>
    <p:handoutMasterId r:id="rId18"/>
  </p:handoutMasterIdLst>
  <p:sldIdLst>
    <p:sldId id="265" r:id="rId5"/>
    <p:sldId id="1603" r:id="rId6"/>
    <p:sldId id="1617" r:id="rId7"/>
    <p:sldId id="1618" r:id="rId8"/>
    <p:sldId id="1619" r:id="rId9"/>
    <p:sldId id="1620" r:id="rId10"/>
    <p:sldId id="1616" r:id="rId11"/>
    <p:sldId id="1609" r:id="rId12"/>
    <p:sldId id="1622" r:id="rId13"/>
    <p:sldId id="1623" r:id="rId14"/>
    <p:sldId id="1621" r:id="rId15"/>
    <p:sldId id="1625" r:id="rId16"/>
  </p:sldIdLst>
  <p:sldSz cx="9144000" cy="6858000" type="screen4x3"/>
  <p:notesSz cx="7104063" cy="10234613"/>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9F7E55-C3B1-48C9-98CF-49DA19CA2904}">
          <p14:sldIdLst>
            <p14:sldId id="265"/>
            <p14:sldId id="1603"/>
            <p14:sldId id="1617"/>
            <p14:sldId id="1618"/>
            <p14:sldId id="1619"/>
            <p14:sldId id="1620"/>
            <p14:sldId id="1616"/>
            <p14:sldId id="1609"/>
            <p14:sldId id="1622"/>
            <p14:sldId id="1623"/>
            <p14:sldId id="1621"/>
            <p14:sldId id="1625"/>
          </p14:sldIdLst>
        </p14:section>
        <p14:section name="Extra Slides" id="{202B8D86-BD2E-44EA-9D0D-F7AB13A64C4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njallaz, Floriane CONS" initials="FFC" lastIdx="122" clrIdx="0">
    <p:extLst>
      <p:ext uri="{19B8F6BF-5375-455C-9EA6-DF929625EA0E}">
        <p15:presenceInfo xmlns:p15="http://schemas.microsoft.com/office/powerpoint/2012/main" userId="S-1-5-21-606747145-2049760794-682003330-323305" providerId="AD"/>
      </p:ext>
    </p:extLst>
  </p:cmAuthor>
  <p:cmAuthor id="2" name="Dusseau, Sheila" initials="DS" lastIdx="55" clrIdx="1">
    <p:extLst>
      <p:ext uri="{19B8F6BF-5375-455C-9EA6-DF929625EA0E}">
        <p15:presenceInfo xmlns:p15="http://schemas.microsoft.com/office/powerpoint/2012/main" userId="S-1-5-21-606747145-2049760794-682003330-319677" providerId="AD"/>
      </p:ext>
    </p:extLst>
  </p:cmAuthor>
  <p:cmAuthor id="3" name="Labib, Gina" initials="LG" lastIdx="50" clrIdx="2">
    <p:extLst>
      <p:ext uri="{19B8F6BF-5375-455C-9EA6-DF929625EA0E}">
        <p15:presenceInfo xmlns:p15="http://schemas.microsoft.com/office/powerpoint/2012/main" userId="S-1-5-21-606747145-2049760794-682003330-140202" providerId="AD"/>
      </p:ext>
    </p:extLst>
  </p:cmAuthor>
  <p:cmAuthor id="4" name="Moore, Fay" initials="MF" lastIdx="26" clrIdx="3">
    <p:extLst>
      <p:ext uri="{19B8F6BF-5375-455C-9EA6-DF929625EA0E}">
        <p15:presenceInfo xmlns:p15="http://schemas.microsoft.com/office/powerpoint/2012/main" userId="S-1-5-21-606747145-2049760794-682003330-322596" providerId="AD"/>
      </p:ext>
    </p:extLst>
  </p:cmAuthor>
  <p:cmAuthor id="5" name="Larsen, Soeren" initials="LS" lastIdx="11" clrIdx="4">
    <p:extLst>
      <p:ext uri="{19B8F6BF-5375-455C-9EA6-DF929625EA0E}">
        <p15:presenceInfo xmlns:p15="http://schemas.microsoft.com/office/powerpoint/2012/main" userId="S-1-5-21-606747145-2049760794-682003330-1763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061"/>
    <a:srgbClr val="008000"/>
    <a:srgbClr val="0088EE"/>
    <a:srgbClr val="0088CE"/>
    <a:srgbClr val="0070C0"/>
    <a:srgbClr val="DC6C15"/>
    <a:srgbClr val="12C2E9"/>
    <a:srgbClr val="CCECFF"/>
    <a:srgbClr val="E9F1F5"/>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D12916-36CC-474B-9C0F-1B50582DFA44}" v="4558" dt="2020-11-18T14:28:56.7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79" autoAdjust="0"/>
    <p:restoredTop sz="86304" autoAdjust="0"/>
  </p:normalViewPr>
  <p:slideViewPr>
    <p:cSldViewPr snapToGrid="0">
      <p:cViewPr varScale="1">
        <p:scale>
          <a:sx n="73" d="100"/>
          <a:sy n="73" d="100"/>
        </p:scale>
        <p:origin x="1950" y="60"/>
      </p:cViewPr>
      <p:guideLst>
        <p:guide orient="horz" pos="2160"/>
        <p:guide pos="2880"/>
      </p:guideLst>
    </p:cSldViewPr>
  </p:slideViewPr>
  <p:notesTextViewPr>
    <p:cViewPr>
      <p:scale>
        <a:sx n="1" d="1"/>
        <a:sy n="1" d="1"/>
      </p:scale>
      <p:origin x="0" y="0"/>
    </p:cViewPr>
  </p:notesTextViewPr>
  <p:sorterViewPr>
    <p:cViewPr>
      <p:scale>
        <a:sx n="25" d="100"/>
        <a:sy n="25" d="100"/>
      </p:scale>
      <p:origin x="0" y="-588"/>
    </p:cViewPr>
  </p:sorterViewPr>
  <p:notesViewPr>
    <p:cSldViewPr snapToGrid="0">
      <p:cViewPr varScale="1">
        <p:scale>
          <a:sx n="49" d="100"/>
          <a:sy n="49" d="100"/>
        </p:scale>
        <p:origin x="2488" y="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sseau, Sheila" userId="a310b3d3-2023-4ce8-9c9f-5bc685ce47db" providerId="ADAL" clId="{27F033DE-F1D8-4691-8331-5F5A97E5F8E9}"/>
    <pc:docChg chg="custSel addSld delSld modSld sldOrd modSection">
      <pc:chgData name="Dusseau, Sheila" userId="a310b3d3-2023-4ce8-9c9f-5bc685ce47db" providerId="ADAL" clId="{27F033DE-F1D8-4691-8331-5F5A97E5F8E9}" dt="2020-11-19T08:32:48.341" v="10027" actId="20577"/>
      <pc:docMkLst>
        <pc:docMk/>
      </pc:docMkLst>
      <pc:sldChg chg="addSp delSp modSp modAnim modNotesTx">
        <pc:chgData name="Dusseau, Sheila" userId="a310b3d3-2023-4ce8-9c9f-5bc685ce47db" providerId="ADAL" clId="{27F033DE-F1D8-4691-8331-5F5A97E5F8E9}" dt="2020-11-18T14:11:10.895" v="1481" actId="1076"/>
        <pc:sldMkLst>
          <pc:docMk/>
          <pc:sldMk cId="1563556197" sldId="1603"/>
        </pc:sldMkLst>
        <pc:spChg chg="mod">
          <ac:chgData name="Dusseau, Sheila" userId="a310b3d3-2023-4ce8-9c9f-5bc685ce47db" providerId="ADAL" clId="{27F033DE-F1D8-4691-8331-5F5A97E5F8E9}" dt="2020-11-18T14:11:07.876" v="1480" actId="1076"/>
          <ac:spMkLst>
            <pc:docMk/>
            <pc:sldMk cId="1563556197" sldId="1603"/>
            <ac:spMk id="3" creationId="{31975B91-5117-434B-9320-4C7776CEFC0B}"/>
          </ac:spMkLst>
        </pc:spChg>
        <pc:spChg chg="mod">
          <ac:chgData name="Dusseau, Sheila" userId="a310b3d3-2023-4ce8-9c9f-5bc685ce47db" providerId="ADAL" clId="{27F033DE-F1D8-4691-8331-5F5A97E5F8E9}" dt="2020-11-18T12:23:46.988" v="63" actId="20577"/>
          <ac:spMkLst>
            <pc:docMk/>
            <pc:sldMk cId="1563556197" sldId="1603"/>
            <ac:spMk id="4" creationId="{31876058-B02A-4DAD-8E6D-F5B96FBB31E1}"/>
          </ac:spMkLst>
        </pc:spChg>
        <pc:spChg chg="add mod">
          <ac:chgData name="Dusseau, Sheila" userId="a310b3d3-2023-4ce8-9c9f-5bc685ce47db" providerId="ADAL" clId="{27F033DE-F1D8-4691-8331-5F5A97E5F8E9}" dt="2020-11-18T14:11:10.895" v="1481" actId="1076"/>
          <ac:spMkLst>
            <pc:docMk/>
            <pc:sldMk cId="1563556197" sldId="1603"/>
            <ac:spMk id="6" creationId="{614570B9-2788-48F9-A162-0A0A6FFA5F8C}"/>
          </ac:spMkLst>
        </pc:spChg>
        <pc:graphicFrameChg chg="del">
          <ac:chgData name="Dusseau, Sheila" userId="a310b3d3-2023-4ce8-9c9f-5bc685ce47db" providerId="ADAL" clId="{27F033DE-F1D8-4691-8331-5F5A97E5F8E9}" dt="2020-11-18T12:27:31.910" v="100" actId="478"/>
          <ac:graphicFrameMkLst>
            <pc:docMk/>
            <pc:sldMk cId="1563556197" sldId="1603"/>
            <ac:graphicFrameMk id="5" creationId="{0A27BF1D-44D0-47FE-92E4-2DB16F7BC7E2}"/>
          </ac:graphicFrameMkLst>
        </pc:graphicFrameChg>
      </pc:sldChg>
      <pc:sldChg chg="addSp delSp modSp ord delAnim">
        <pc:chgData name="Dusseau, Sheila" userId="a310b3d3-2023-4ce8-9c9f-5bc685ce47db" providerId="ADAL" clId="{27F033DE-F1D8-4691-8331-5F5A97E5F8E9}" dt="2020-11-19T08:27:52.838" v="9578"/>
        <pc:sldMkLst>
          <pc:docMk/>
          <pc:sldMk cId="1432435154" sldId="1606"/>
        </pc:sldMkLst>
        <pc:spChg chg="del">
          <ac:chgData name="Dusseau, Sheila" userId="a310b3d3-2023-4ce8-9c9f-5bc685ce47db" providerId="ADAL" clId="{27F033DE-F1D8-4691-8331-5F5A97E5F8E9}" dt="2020-11-18T12:36:25.981" v="1190" actId="478"/>
          <ac:spMkLst>
            <pc:docMk/>
            <pc:sldMk cId="1432435154" sldId="1606"/>
            <ac:spMk id="3" creationId="{31975B91-5117-434B-9320-4C7776CEFC0B}"/>
          </ac:spMkLst>
        </pc:spChg>
        <pc:spChg chg="mod">
          <ac:chgData name="Dusseau, Sheila" userId="a310b3d3-2023-4ce8-9c9f-5bc685ce47db" providerId="ADAL" clId="{27F033DE-F1D8-4691-8331-5F5A97E5F8E9}" dt="2020-11-18T13:56:22.448" v="1369" actId="6549"/>
          <ac:spMkLst>
            <pc:docMk/>
            <pc:sldMk cId="1432435154" sldId="1606"/>
            <ac:spMk id="4" creationId="{31876058-B02A-4DAD-8E6D-F5B96FBB31E1}"/>
          </ac:spMkLst>
        </pc:spChg>
        <pc:spChg chg="add mod">
          <ac:chgData name="Dusseau, Sheila" userId="a310b3d3-2023-4ce8-9c9f-5bc685ce47db" providerId="ADAL" clId="{27F033DE-F1D8-4691-8331-5F5A97E5F8E9}" dt="2020-11-18T20:25:58.032" v="7696" actId="27636"/>
          <ac:spMkLst>
            <pc:docMk/>
            <pc:sldMk cId="1432435154" sldId="1606"/>
            <ac:spMk id="5" creationId="{4E322795-3981-4936-86D7-CFE49404C5D6}"/>
          </ac:spMkLst>
        </pc:spChg>
      </pc:sldChg>
      <pc:sldChg chg="addSp delSp modSp del">
        <pc:chgData name="Dusseau, Sheila" userId="a310b3d3-2023-4ce8-9c9f-5bc685ce47db" providerId="ADAL" clId="{27F033DE-F1D8-4691-8331-5F5A97E5F8E9}" dt="2020-11-19T08:21:42.727" v="9126" actId="2696"/>
        <pc:sldMkLst>
          <pc:docMk/>
          <pc:sldMk cId="262658089" sldId="1608"/>
        </pc:sldMkLst>
        <pc:spChg chg="del">
          <ac:chgData name="Dusseau, Sheila" userId="a310b3d3-2023-4ce8-9c9f-5bc685ce47db" providerId="ADAL" clId="{27F033DE-F1D8-4691-8331-5F5A97E5F8E9}" dt="2020-11-18T12:36:46.700" v="1191" actId="478"/>
          <ac:spMkLst>
            <pc:docMk/>
            <pc:sldMk cId="262658089" sldId="1608"/>
            <ac:spMk id="3" creationId="{31975B91-5117-434B-9320-4C7776CEFC0B}"/>
          </ac:spMkLst>
        </pc:spChg>
        <pc:spChg chg="add mod">
          <ac:chgData name="Dusseau, Sheila" userId="a310b3d3-2023-4ce8-9c9f-5bc685ce47db" providerId="ADAL" clId="{27F033DE-F1D8-4691-8331-5F5A97E5F8E9}" dt="2020-11-18T12:36:46.700" v="1191" actId="478"/>
          <ac:spMkLst>
            <pc:docMk/>
            <pc:sldMk cId="262658089" sldId="1608"/>
            <ac:spMk id="5" creationId="{DEF5D64D-8A04-45F9-8B88-C2ADDE7F5B96}"/>
          </ac:spMkLst>
        </pc:spChg>
      </pc:sldChg>
      <pc:sldChg chg="addSp delSp modSp ord modNotesTx">
        <pc:chgData name="Dusseau, Sheila" userId="a310b3d3-2023-4ce8-9c9f-5bc685ce47db" providerId="ADAL" clId="{27F033DE-F1D8-4691-8331-5F5A97E5F8E9}" dt="2020-11-19T08:27:25.928" v="9576" actId="6549"/>
        <pc:sldMkLst>
          <pc:docMk/>
          <pc:sldMk cId="2891252209" sldId="1609"/>
        </pc:sldMkLst>
        <pc:spChg chg="del">
          <ac:chgData name="Dusseau, Sheila" userId="a310b3d3-2023-4ce8-9c9f-5bc685ce47db" providerId="ADAL" clId="{27F033DE-F1D8-4691-8331-5F5A97E5F8E9}" dt="2020-11-18T12:37:10.255" v="1194" actId="478"/>
          <ac:spMkLst>
            <pc:docMk/>
            <pc:sldMk cId="2891252209" sldId="1609"/>
            <ac:spMk id="2" creationId="{A44CD5CB-9C30-431D-949A-65C2D3676C00}"/>
          </ac:spMkLst>
        </pc:spChg>
        <pc:spChg chg="del">
          <ac:chgData name="Dusseau, Sheila" userId="a310b3d3-2023-4ce8-9c9f-5bc685ce47db" providerId="ADAL" clId="{27F033DE-F1D8-4691-8331-5F5A97E5F8E9}" dt="2020-11-18T12:37:05.226" v="1192" actId="478"/>
          <ac:spMkLst>
            <pc:docMk/>
            <pc:sldMk cId="2891252209" sldId="1609"/>
            <ac:spMk id="3" creationId="{31975B91-5117-434B-9320-4C7776CEFC0B}"/>
          </ac:spMkLst>
        </pc:spChg>
        <pc:spChg chg="mod">
          <ac:chgData name="Dusseau, Sheila" userId="a310b3d3-2023-4ce8-9c9f-5bc685ce47db" providerId="ADAL" clId="{27F033DE-F1D8-4691-8331-5F5A97E5F8E9}" dt="2020-11-18T12:43:43.951" v="1319" actId="20577"/>
          <ac:spMkLst>
            <pc:docMk/>
            <pc:sldMk cId="2891252209" sldId="1609"/>
            <ac:spMk id="4" creationId="{31876058-B02A-4DAD-8E6D-F5B96FBB31E1}"/>
          </ac:spMkLst>
        </pc:spChg>
        <pc:spChg chg="del">
          <ac:chgData name="Dusseau, Sheila" userId="a310b3d3-2023-4ce8-9c9f-5bc685ce47db" providerId="ADAL" clId="{27F033DE-F1D8-4691-8331-5F5A97E5F8E9}" dt="2020-11-18T12:37:14.240" v="1195" actId="478"/>
          <ac:spMkLst>
            <pc:docMk/>
            <pc:sldMk cId="2891252209" sldId="1609"/>
            <ac:spMk id="5" creationId="{7710BE71-39DB-4957-B091-4CE297C3BB19}"/>
          </ac:spMkLst>
        </pc:spChg>
        <pc:spChg chg="add del mod">
          <ac:chgData name="Dusseau, Sheila" userId="a310b3d3-2023-4ce8-9c9f-5bc685ce47db" providerId="ADAL" clId="{27F033DE-F1D8-4691-8331-5F5A97E5F8E9}" dt="2020-11-18T12:37:08.090" v="1193" actId="478"/>
          <ac:spMkLst>
            <pc:docMk/>
            <pc:sldMk cId="2891252209" sldId="1609"/>
            <ac:spMk id="7" creationId="{9BF3163A-179A-4AD3-8DFF-2469C94C597E}"/>
          </ac:spMkLst>
        </pc:spChg>
        <pc:spChg chg="add mod">
          <ac:chgData name="Dusseau, Sheila" userId="a310b3d3-2023-4ce8-9c9f-5bc685ce47db" providerId="ADAL" clId="{27F033DE-F1D8-4691-8331-5F5A97E5F8E9}" dt="2020-11-18T20:15:48.596" v="7331" actId="14100"/>
          <ac:spMkLst>
            <pc:docMk/>
            <pc:sldMk cId="2891252209" sldId="1609"/>
            <ac:spMk id="10" creationId="{205569C6-F097-40A3-AA38-3F7E4672302C}"/>
          </ac:spMkLst>
        </pc:spChg>
        <pc:picChg chg="add del">
          <ac:chgData name="Dusseau, Sheila" userId="a310b3d3-2023-4ce8-9c9f-5bc685ce47db" providerId="ADAL" clId="{27F033DE-F1D8-4691-8331-5F5A97E5F8E9}" dt="2020-11-18T12:40:59.105" v="1208" actId="478"/>
          <ac:picMkLst>
            <pc:docMk/>
            <pc:sldMk cId="2891252209" sldId="1609"/>
            <ac:picMk id="8" creationId="{B03F3A12-8C91-4494-AD9B-99C2D93E4E0B}"/>
          </ac:picMkLst>
        </pc:picChg>
        <pc:picChg chg="add del mod">
          <ac:chgData name="Dusseau, Sheila" userId="a310b3d3-2023-4ce8-9c9f-5bc685ce47db" providerId="ADAL" clId="{27F033DE-F1D8-4691-8331-5F5A97E5F8E9}" dt="2020-11-18T12:43:06.786" v="1274" actId="478"/>
          <ac:picMkLst>
            <pc:docMk/>
            <pc:sldMk cId="2891252209" sldId="1609"/>
            <ac:picMk id="9" creationId="{CCC2D866-1FB4-488E-909B-8750140B8AB8}"/>
          </ac:picMkLst>
        </pc:picChg>
        <pc:picChg chg="add mod">
          <ac:chgData name="Dusseau, Sheila" userId="a310b3d3-2023-4ce8-9c9f-5bc685ce47db" providerId="ADAL" clId="{27F033DE-F1D8-4691-8331-5F5A97E5F8E9}" dt="2020-11-18T12:44:52.095" v="1329" actId="1076"/>
          <ac:picMkLst>
            <pc:docMk/>
            <pc:sldMk cId="2891252209" sldId="1609"/>
            <ac:picMk id="11" creationId="{37A08EB0-DF19-49F8-8EE6-88BBE7A49071}"/>
          </ac:picMkLst>
        </pc:picChg>
      </pc:sldChg>
      <pc:sldChg chg="addSp delSp modSp del">
        <pc:chgData name="Dusseau, Sheila" userId="a310b3d3-2023-4ce8-9c9f-5bc685ce47db" providerId="ADAL" clId="{27F033DE-F1D8-4691-8331-5F5A97E5F8E9}" dt="2020-11-19T08:21:46.678" v="9127" actId="2696"/>
        <pc:sldMkLst>
          <pc:docMk/>
          <pc:sldMk cId="4276310351" sldId="1610"/>
        </pc:sldMkLst>
        <pc:spChg chg="del">
          <ac:chgData name="Dusseau, Sheila" userId="a310b3d3-2023-4ce8-9c9f-5bc685ce47db" providerId="ADAL" clId="{27F033DE-F1D8-4691-8331-5F5A97E5F8E9}" dt="2020-11-18T12:37:19.259" v="1196" actId="478"/>
          <ac:spMkLst>
            <pc:docMk/>
            <pc:sldMk cId="4276310351" sldId="1610"/>
            <ac:spMk id="3" creationId="{31975B91-5117-434B-9320-4C7776CEFC0B}"/>
          </ac:spMkLst>
        </pc:spChg>
        <pc:spChg chg="add mod">
          <ac:chgData name="Dusseau, Sheila" userId="a310b3d3-2023-4ce8-9c9f-5bc685ce47db" providerId="ADAL" clId="{27F033DE-F1D8-4691-8331-5F5A97E5F8E9}" dt="2020-11-18T12:37:19.259" v="1196" actId="478"/>
          <ac:spMkLst>
            <pc:docMk/>
            <pc:sldMk cId="4276310351" sldId="1610"/>
            <ac:spMk id="5" creationId="{C46C86A4-C425-40B3-AA1E-E50607BE1052}"/>
          </ac:spMkLst>
        </pc:spChg>
      </pc:sldChg>
      <pc:sldChg chg="addSp delSp modSp del">
        <pc:chgData name="Dusseau, Sheila" userId="a310b3d3-2023-4ce8-9c9f-5bc685ce47db" providerId="ADAL" clId="{27F033DE-F1D8-4691-8331-5F5A97E5F8E9}" dt="2020-11-19T08:21:50.420" v="9128" actId="2696"/>
        <pc:sldMkLst>
          <pc:docMk/>
          <pc:sldMk cId="1777375913" sldId="1611"/>
        </pc:sldMkLst>
        <pc:spChg chg="del">
          <ac:chgData name="Dusseau, Sheila" userId="a310b3d3-2023-4ce8-9c9f-5bc685ce47db" providerId="ADAL" clId="{27F033DE-F1D8-4691-8331-5F5A97E5F8E9}" dt="2020-11-18T12:37:22.815" v="1197" actId="478"/>
          <ac:spMkLst>
            <pc:docMk/>
            <pc:sldMk cId="1777375913" sldId="1611"/>
            <ac:spMk id="3" creationId="{31975B91-5117-434B-9320-4C7776CEFC0B}"/>
          </ac:spMkLst>
        </pc:spChg>
        <pc:spChg chg="add mod">
          <ac:chgData name="Dusseau, Sheila" userId="a310b3d3-2023-4ce8-9c9f-5bc685ce47db" providerId="ADAL" clId="{27F033DE-F1D8-4691-8331-5F5A97E5F8E9}" dt="2020-11-18T12:37:22.815" v="1197" actId="478"/>
          <ac:spMkLst>
            <pc:docMk/>
            <pc:sldMk cId="1777375913" sldId="1611"/>
            <ac:spMk id="5" creationId="{8D2C1898-B867-41F1-A1A1-845BF9658BAE}"/>
          </ac:spMkLst>
        </pc:spChg>
      </pc:sldChg>
      <pc:sldChg chg="addSp delSp modSp del">
        <pc:chgData name="Dusseau, Sheila" userId="a310b3d3-2023-4ce8-9c9f-5bc685ce47db" providerId="ADAL" clId="{27F033DE-F1D8-4691-8331-5F5A97E5F8E9}" dt="2020-11-19T08:21:54.362" v="9129" actId="2696"/>
        <pc:sldMkLst>
          <pc:docMk/>
          <pc:sldMk cId="2789220076" sldId="1613"/>
        </pc:sldMkLst>
        <pc:spChg chg="del">
          <ac:chgData name="Dusseau, Sheila" userId="a310b3d3-2023-4ce8-9c9f-5bc685ce47db" providerId="ADAL" clId="{27F033DE-F1D8-4691-8331-5F5A97E5F8E9}" dt="2020-11-18T12:37:35.248" v="1199" actId="478"/>
          <ac:spMkLst>
            <pc:docMk/>
            <pc:sldMk cId="2789220076" sldId="1613"/>
            <ac:spMk id="3" creationId="{31975B91-5117-434B-9320-4C7776CEFC0B}"/>
          </ac:spMkLst>
        </pc:spChg>
        <pc:spChg chg="mod">
          <ac:chgData name="Dusseau, Sheila" userId="a310b3d3-2023-4ce8-9c9f-5bc685ce47db" providerId="ADAL" clId="{27F033DE-F1D8-4691-8331-5F5A97E5F8E9}" dt="2020-11-18T12:37:33.260" v="1198" actId="1076"/>
          <ac:spMkLst>
            <pc:docMk/>
            <pc:sldMk cId="2789220076" sldId="1613"/>
            <ac:spMk id="4" creationId="{31876058-B02A-4DAD-8E6D-F5B96FBB31E1}"/>
          </ac:spMkLst>
        </pc:spChg>
        <pc:spChg chg="add mod">
          <ac:chgData name="Dusseau, Sheila" userId="a310b3d3-2023-4ce8-9c9f-5bc685ce47db" providerId="ADAL" clId="{27F033DE-F1D8-4691-8331-5F5A97E5F8E9}" dt="2020-11-18T12:37:35.248" v="1199" actId="478"/>
          <ac:spMkLst>
            <pc:docMk/>
            <pc:sldMk cId="2789220076" sldId="1613"/>
            <ac:spMk id="5" creationId="{78FC97C5-E9E4-4657-B566-7620C58F852A}"/>
          </ac:spMkLst>
        </pc:spChg>
      </pc:sldChg>
      <pc:sldChg chg="addSp delSp modSp del">
        <pc:chgData name="Dusseau, Sheila" userId="a310b3d3-2023-4ce8-9c9f-5bc685ce47db" providerId="ADAL" clId="{27F033DE-F1D8-4691-8331-5F5A97E5F8E9}" dt="2020-11-19T08:21:56.983" v="9130" actId="2696"/>
        <pc:sldMkLst>
          <pc:docMk/>
          <pc:sldMk cId="465100087" sldId="1614"/>
        </pc:sldMkLst>
        <pc:spChg chg="del">
          <ac:chgData name="Dusseau, Sheila" userId="a310b3d3-2023-4ce8-9c9f-5bc685ce47db" providerId="ADAL" clId="{27F033DE-F1D8-4691-8331-5F5A97E5F8E9}" dt="2020-11-18T12:37:39.613" v="1200" actId="478"/>
          <ac:spMkLst>
            <pc:docMk/>
            <pc:sldMk cId="465100087" sldId="1614"/>
            <ac:spMk id="3" creationId="{31975B91-5117-434B-9320-4C7776CEFC0B}"/>
          </ac:spMkLst>
        </pc:spChg>
        <pc:spChg chg="add mod">
          <ac:chgData name="Dusseau, Sheila" userId="a310b3d3-2023-4ce8-9c9f-5bc685ce47db" providerId="ADAL" clId="{27F033DE-F1D8-4691-8331-5F5A97E5F8E9}" dt="2020-11-18T12:37:39.613" v="1200" actId="478"/>
          <ac:spMkLst>
            <pc:docMk/>
            <pc:sldMk cId="465100087" sldId="1614"/>
            <ac:spMk id="5" creationId="{1EA353D6-AFD5-418C-B5CA-13F82B5915F5}"/>
          </ac:spMkLst>
        </pc:spChg>
      </pc:sldChg>
      <pc:sldChg chg="addSp modSp add ord modAnim modNotesTx">
        <pc:chgData name="Dusseau, Sheila" userId="a310b3d3-2023-4ce8-9c9f-5bc685ce47db" providerId="ADAL" clId="{27F033DE-F1D8-4691-8331-5F5A97E5F8E9}" dt="2020-11-18T20:15:58.085" v="7332"/>
        <pc:sldMkLst>
          <pc:docMk/>
          <pc:sldMk cId="1194294064" sldId="1616"/>
        </pc:sldMkLst>
        <pc:spChg chg="mod">
          <ac:chgData name="Dusseau, Sheila" userId="a310b3d3-2023-4ce8-9c9f-5bc685ce47db" providerId="ADAL" clId="{27F033DE-F1D8-4691-8331-5F5A97E5F8E9}" dt="2020-11-18T15:45:41.299" v="6704" actId="1076"/>
          <ac:spMkLst>
            <pc:docMk/>
            <pc:sldMk cId="1194294064" sldId="1616"/>
            <ac:spMk id="3" creationId="{31975B91-5117-434B-9320-4C7776CEFC0B}"/>
          </ac:spMkLst>
        </pc:spChg>
        <pc:spChg chg="mod">
          <ac:chgData name="Dusseau, Sheila" userId="a310b3d3-2023-4ce8-9c9f-5bc685ce47db" providerId="ADAL" clId="{27F033DE-F1D8-4691-8331-5F5A97E5F8E9}" dt="2020-11-18T14:15:52.424" v="2467" actId="6549"/>
          <ac:spMkLst>
            <pc:docMk/>
            <pc:sldMk cId="1194294064" sldId="1616"/>
            <ac:spMk id="4" creationId="{31876058-B02A-4DAD-8E6D-F5B96FBB31E1}"/>
          </ac:spMkLst>
        </pc:spChg>
        <pc:spChg chg="add">
          <ac:chgData name="Dusseau, Sheila" userId="a310b3d3-2023-4ce8-9c9f-5bc685ce47db" providerId="ADAL" clId="{27F033DE-F1D8-4691-8331-5F5A97E5F8E9}" dt="2020-11-18T20:15:58.085" v="7332"/>
          <ac:spMkLst>
            <pc:docMk/>
            <pc:sldMk cId="1194294064" sldId="1616"/>
            <ac:spMk id="5" creationId="{F60B573A-7B19-4B41-A5C1-908B472BB0D1}"/>
          </ac:spMkLst>
        </pc:spChg>
      </pc:sldChg>
      <pc:sldChg chg="modSp modAnim modNotesTx">
        <pc:chgData name="Dusseau, Sheila" userId="a310b3d3-2023-4ce8-9c9f-5bc685ce47db" providerId="ADAL" clId="{27F033DE-F1D8-4691-8331-5F5A97E5F8E9}" dt="2020-11-18T15:14:19.034" v="6046" actId="14100"/>
        <pc:sldMkLst>
          <pc:docMk/>
          <pc:sldMk cId="561918727" sldId="1617"/>
        </pc:sldMkLst>
        <pc:spChg chg="mod">
          <ac:chgData name="Dusseau, Sheila" userId="a310b3d3-2023-4ce8-9c9f-5bc685ce47db" providerId="ADAL" clId="{27F033DE-F1D8-4691-8331-5F5A97E5F8E9}" dt="2020-11-18T15:14:19.034" v="6046" actId="14100"/>
          <ac:spMkLst>
            <pc:docMk/>
            <pc:sldMk cId="561918727" sldId="1617"/>
            <ac:spMk id="3" creationId="{31975B91-5117-434B-9320-4C7776CEFC0B}"/>
          </ac:spMkLst>
        </pc:spChg>
        <pc:spChg chg="mod">
          <ac:chgData name="Dusseau, Sheila" userId="a310b3d3-2023-4ce8-9c9f-5bc685ce47db" providerId="ADAL" clId="{27F033DE-F1D8-4691-8331-5F5A97E5F8E9}" dt="2020-11-18T14:10:53.748" v="1478" actId="1076"/>
          <ac:spMkLst>
            <pc:docMk/>
            <pc:sldMk cId="561918727" sldId="1617"/>
            <ac:spMk id="6" creationId="{614570B9-2788-48F9-A162-0A0A6FFA5F8C}"/>
          </ac:spMkLst>
        </pc:spChg>
      </pc:sldChg>
      <pc:sldChg chg="addSp delSp modSp modNotesTx">
        <pc:chgData name="Dusseau, Sheila" userId="a310b3d3-2023-4ce8-9c9f-5bc685ce47db" providerId="ADAL" clId="{27F033DE-F1D8-4691-8331-5F5A97E5F8E9}" dt="2020-11-19T08:23:12.665" v="9169" actId="20577"/>
        <pc:sldMkLst>
          <pc:docMk/>
          <pc:sldMk cId="905686121" sldId="1618"/>
        </pc:sldMkLst>
        <pc:spChg chg="del">
          <ac:chgData name="Dusseau, Sheila" userId="a310b3d3-2023-4ce8-9c9f-5bc685ce47db" providerId="ADAL" clId="{27F033DE-F1D8-4691-8331-5F5A97E5F8E9}" dt="2020-11-18T14:16:52.413" v="2468" actId="478"/>
          <ac:spMkLst>
            <pc:docMk/>
            <pc:sldMk cId="905686121" sldId="1618"/>
            <ac:spMk id="3" creationId="{31975B91-5117-434B-9320-4C7776CEFC0B}"/>
          </ac:spMkLst>
        </pc:spChg>
        <pc:spChg chg="mod">
          <ac:chgData name="Dusseau, Sheila" userId="a310b3d3-2023-4ce8-9c9f-5bc685ce47db" providerId="ADAL" clId="{27F033DE-F1D8-4691-8331-5F5A97E5F8E9}" dt="2020-11-18T14:17:55.851" v="2504" actId="20577"/>
          <ac:spMkLst>
            <pc:docMk/>
            <pc:sldMk cId="905686121" sldId="1618"/>
            <ac:spMk id="4" creationId="{31876058-B02A-4DAD-8E6D-F5B96FBB31E1}"/>
          </ac:spMkLst>
        </pc:spChg>
        <pc:spChg chg="add del mod">
          <ac:chgData name="Dusseau, Sheila" userId="a310b3d3-2023-4ce8-9c9f-5bc685ce47db" providerId="ADAL" clId="{27F033DE-F1D8-4691-8331-5F5A97E5F8E9}" dt="2020-11-18T14:16:54.334" v="2469" actId="478"/>
          <ac:spMkLst>
            <pc:docMk/>
            <pc:sldMk cId="905686121" sldId="1618"/>
            <ac:spMk id="5" creationId="{23E86D87-491D-4876-B1A4-44814D519C40}"/>
          </ac:spMkLst>
        </pc:spChg>
        <pc:spChg chg="mod">
          <ac:chgData name="Dusseau, Sheila" userId="a310b3d3-2023-4ce8-9c9f-5bc685ce47db" providerId="ADAL" clId="{27F033DE-F1D8-4691-8331-5F5A97E5F8E9}" dt="2020-11-18T14:17:28.596" v="2476" actId="1076"/>
          <ac:spMkLst>
            <pc:docMk/>
            <pc:sldMk cId="905686121" sldId="1618"/>
            <ac:spMk id="6" creationId="{614570B9-2788-48F9-A162-0A0A6FFA5F8C}"/>
          </ac:spMkLst>
        </pc:spChg>
        <pc:picChg chg="add del">
          <ac:chgData name="Dusseau, Sheila" userId="a310b3d3-2023-4ce8-9c9f-5bc685ce47db" providerId="ADAL" clId="{27F033DE-F1D8-4691-8331-5F5A97E5F8E9}" dt="2020-11-18T14:17:18.735" v="2472"/>
          <ac:picMkLst>
            <pc:docMk/>
            <pc:sldMk cId="905686121" sldId="1618"/>
            <ac:picMk id="7" creationId="{A37B2CA2-4716-43E7-AF95-6AC68F1870B9}"/>
          </ac:picMkLst>
        </pc:picChg>
        <pc:picChg chg="add mod">
          <ac:chgData name="Dusseau, Sheila" userId="a310b3d3-2023-4ce8-9c9f-5bc685ce47db" providerId="ADAL" clId="{27F033DE-F1D8-4691-8331-5F5A97E5F8E9}" dt="2020-11-18T14:17:24.939" v="2475" actId="1076"/>
          <ac:picMkLst>
            <pc:docMk/>
            <pc:sldMk cId="905686121" sldId="1618"/>
            <ac:picMk id="8" creationId="{E644A62E-B46B-4BCC-8B42-2A9CA4155324}"/>
          </ac:picMkLst>
        </pc:picChg>
      </pc:sldChg>
      <pc:sldChg chg="addSp delSp modSp delAnim modNotesTx">
        <pc:chgData name="Dusseau, Sheila" userId="a310b3d3-2023-4ce8-9c9f-5bc685ce47db" providerId="ADAL" clId="{27F033DE-F1D8-4691-8331-5F5A97E5F8E9}" dt="2020-11-18T15:21:34.180" v="6160" actId="20577"/>
        <pc:sldMkLst>
          <pc:docMk/>
          <pc:sldMk cId="3615173716" sldId="1619"/>
        </pc:sldMkLst>
        <pc:spChg chg="del">
          <ac:chgData name="Dusseau, Sheila" userId="a310b3d3-2023-4ce8-9c9f-5bc685ce47db" providerId="ADAL" clId="{27F033DE-F1D8-4691-8331-5F5A97E5F8E9}" dt="2020-11-18T15:14:58.785" v="6078" actId="478"/>
          <ac:spMkLst>
            <pc:docMk/>
            <pc:sldMk cId="3615173716" sldId="1619"/>
            <ac:spMk id="3" creationId="{31975B91-5117-434B-9320-4C7776CEFC0B}"/>
          </ac:spMkLst>
        </pc:spChg>
        <pc:spChg chg="mod">
          <ac:chgData name="Dusseau, Sheila" userId="a310b3d3-2023-4ce8-9c9f-5bc685ce47db" providerId="ADAL" clId="{27F033DE-F1D8-4691-8331-5F5A97E5F8E9}" dt="2020-11-18T15:14:52.377" v="6077" actId="6549"/>
          <ac:spMkLst>
            <pc:docMk/>
            <pc:sldMk cId="3615173716" sldId="1619"/>
            <ac:spMk id="4" creationId="{31876058-B02A-4DAD-8E6D-F5B96FBB31E1}"/>
          </ac:spMkLst>
        </pc:spChg>
        <pc:spChg chg="add del mod">
          <ac:chgData name="Dusseau, Sheila" userId="a310b3d3-2023-4ce8-9c9f-5bc685ce47db" providerId="ADAL" clId="{27F033DE-F1D8-4691-8331-5F5A97E5F8E9}" dt="2020-11-18T15:15:01.063" v="6079" actId="478"/>
          <ac:spMkLst>
            <pc:docMk/>
            <pc:sldMk cId="3615173716" sldId="1619"/>
            <ac:spMk id="5" creationId="{33CE6F58-2CB9-4C72-88A2-B785DBA4B9A6}"/>
          </ac:spMkLst>
        </pc:spChg>
        <pc:graphicFrameChg chg="add mod">
          <ac:chgData name="Dusseau, Sheila" userId="a310b3d3-2023-4ce8-9c9f-5bc685ce47db" providerId="ADAL" clId="{27F033DE-F1D8-4691-8331-5F5A97E5F8E9}" dt="2020-11-18T15:21:06.678" v="6157" actId="1076"/>
          <ac:graphicFrameMkLst>
            <pc:docMk/>
            <pc:sldMk cId="3615173716" sldId="1619"/>
            <ac:graphicFrameMk id="6" creationId="{BCCB078D-9875-48AB-97A6-B26925458FEE}"/>
          </ac:graphicFrameMkLst>
        </pc:graphicFrameChg>
      </pc:sldChg>
      <pc:sldChg chg="addSp delSp modSp modAnim modNotesTx">
        <pc:chgData name="Dusseau, Sheila" userId="a310b3d3-2023-4ce8-9c9f-5bc685ce47db" providerId="ADAL" clId="{27F033DE-F1D8-4691-8331-5F5A97E5F8E9}" dt="2020-11-18T15:43:39.832" v="6695"/>
        <pc:sldMkLst>
          <pc:docMk/>
          <pc:sldMk cId="809076010" sldId="1620"/>
        </pc:sldMkLst>
        <pc:spChg chg="add mod">
          <ac:chgData name="Dusseau, Sheila" userId="a310b3d3-2023-4ce8-9c9f-5bc685ce47db" providerId="ADAL" clId="{27F033DE-F1D8-4691-8331-5F5A97E5F8E9}" dt="2020-11-18T15:37:18.845" v="6667" actId="14100"/>
          <ac:spMkLst>
            <pc:docMk/>
            <pc:sldMk cId="809076010" sldId="1620"/>
            <ac:spMk id="2" creationId="{2E1CFE38-CF16-4F25-A3F4-367836376117}"/>
          </ac:spMkLst>
        </pc:spChg>
        <pc:spChg chg="add del mod">
          <ac:chgData name="Dusseau, Sheila" userId="a310b3d3-2023-4ce8-9c9f-5bc685ce47db" providerId="ADAL" clId="{27F033DE-F1D8-4691-8331-5F5A97E5F8E9}" dt="2020-11-18T15:33:00.170" v="6201"/>
          <ac:spMkLst>
            <pc:docMk/>
            <pc:sldMk cId="809076010" sldId="1620"/>
            <ac:spMk id="3" creationId="{0E641683-8A06-4E85-9891-AE25B4DC5DA0}"/>
          </ac:spMkLst>
        </pc:spChg>
        <pc:spChg chg="mod">
          <ac:chgData name="Dusseau, Sheila" userId="a310b3d3-2023-4ce8-9c9f-5bc685ce47db" providerId="ADAL" clId="{27F033DE-F1D8-4691-8331-5F5A97E5F8E9}" dt="2020-11-18T15:23:21.832" v="6185" actId="5793"/>
          <ac:spMkLst>
            <pc:docMk/>
            <pc:sldMk cId="809076010" sldId="1620"/>
            <ac:spMk id="4" creationId="{31876058-B02A-4DAD-8E6D-F5B96FBB31E1}"/>
          </ac:spMkLst>
        </pc:spChg>
        <pc:spChg chg="add del mod">
          <ac:chgData name="Dusseau, Sheila" userId="a310b3d3-2023-4ce8-9c9f-5bc685ce47db" providerId="ADAL" clId="{27F033DE-F1D8-4691-8331-5F5A97E5F8E9}" dt="2020-11-18T15:36:41.774" v="6660"/>
          <ac:spMkLst>
            <pc:docMk/>
            <pc:sldMk cId="809076010" sldId="1620"/>
            <ac:spMk id="5" creationId="{7FF4989A-3037-4CDF-A454-B329F2A971BC}"/>
          </ac:spMkLst>
        </pc:spChg>
        <pc:spChg chg="add mod">
          <ac:chgData name="Dusseau, Sheila" userId="a310b3d3-2023-4ce8-9c9f-5bc685ce47db" providerId="ADAL" clId="{27F033DE-F1D8-4691-8331-5F5A97E5F8E9}" dt="2020-11-18T15:37:11.824" v="6666" actId="14100"/>
          <ac:spMkLst>
            <pc:docMk/>
            <pc:sldMk cId="809076010" sldId="1620"/>
            <ac:spMk id="7" creationId="{13933069-0F71-4C96-A138-F243CDDD602E}"/>
          </ac:spMkLst>
        </pc:spChg>
        <pc:graphicFrameChg chg="del">
          <ac:chgData name="Dusseau, Sheila" userId="a310b3d3-2023-4ce8-9c9f-5bc685ce47db" providerId="ADAL" clId="{27F033DE-F1D8-4691-8331-5F5A97E5F8E9}" dt="2020-11-18T15:23:26.417" v="6186" actId="478"/>
          <ac:graphicFrameMkLst>
            <pc:docMk/>
            <pc:sldMk cId="809076010" sldId="1620"/>
            <ac:graphicFrameMk id="6" creationId="{BCCB078D-9875-48AB-97A6-B26925458FEE}"/>
          </ac:graphicFrameMkLst>
        </pc:graphicFrameChg>
      </pc:sldChg>
      <pc:sldChg chg="modSp modNotesTx">
        <pc:chgData name="Dusseau, Sheila" userId="a310b3d3-2023-4ce8-9c9f-5bc685ce47db" providerId="ADAL" clId="{27F033DE-F1D8-4691-8331-5F5A97E5F8E9}" dt="2020-11-19T08:32:48.341" v="10027" actId="20577"/>
        <pc:sldMkLst>
          <pc:docMk/>
          <pc:sldMk cId="617647680" sldId="1621"/>
        </pc:sldMkLst>
        <pc:spChg chg="mod">
          <ac:chgData name="Dusseau, Sheila" userId="a310b3d3-2023-4ce8-9c9f-5bc685ce47db" providerId="ADAL" clId="{27F033DE-F1D8-4691-8331-5F5A97E5F8E9}" dt="2020-11-19T08:31:52.099" v="9828" actId="2710"/>
          <ac:spMkLst>
            <pc:docMk/>
            <pc:sldMk cId="617647680" sldId="1621"/>
            <ac:spMk id="3" creationId="{31975B91-5117-434B-9320-4C7776CEFC0B}"/>
          </ac:spMkLst>
        </pc:spChg>
        <pc:spChg chg="mod">
          <ac:chgData name="Dusseau, Sheila" userId="a310b3d3-2023-4ce8-9c9f-5bc685ce47db" providerId="ADAL" clId="{27F033DE-F1D8-4691-8331-5F5A97E5F8E9}" dt="2020-11-18T15:48:57.417" v="7311" actId="20577"/>
          <ac:spMkLst>
            <pc:docMk/>
            <pc:sldMk cId="617647680" sldId="1621"/>
            <ac:spMk id="4" creationId="{31876058-B02A-4DAD-8E6D-F5B96FBB31E1}"/>
          </ac:spMkLst>
        </pc:spChg>
      </pc:sldChg>
      <pc:sldChg chg="addSp modSp modNotesTx">
        <pc:chgData name="Dusseau, Sheila" userId="a310b3d3-2023-4ce8-9c9f-5bc685ce47db" providerId="ADAL" clId="{27F033DE-F1D8-4691-8331-5F5A97E5F8E9}" dt="2020-11-18T20:36:02.277" v="8465" actId="1440"/>
        <pc:sldMkLst>
          <pc:docMk/>
          <pc:sldMk cId="1260883908" sldId="1622"/>
        </pc:sldMkLst>
        <pc:spChg chg="mod">
          <ac:chgData name="Dusseau, Sheila" userId="a310b3d3-2023-4ce8-9c9f-5bc685ce47db" providerId="ADAL" clId="{27F033DE-F1D8-4691-8331-5F5A97E5F8E9}" dt="2020-11-18T20:35:46.329" v="8464" actId="121"/>
          <ac:spMkLst>
            <pc:docMk/>
            <pc:sldMk cId="1260883908" sldId="1622"/>
            <ac:spMk id="3" creationId="{31975B91-5117-434B-9320-4C7776CEFC0B}"/>
          </ac:spMkLst>
        </pc:spChg>
        <pc:spChg chg="mod">
          <ac:chgData name="Dusseau, Sheila" userId="a310b3d3-2023-4ce8-9c9f-5bc685ce47db" providerId="ADAL" clId="{27F033DE-F1D8-4691-8331-5F5A97E5F8E9}" dt="2020-11-18T20:26:34.728" v="7766" actId="20577"/>
          <ac:spMkLst>
            <pc:docMk/>
            <pc:sldMk cId="1260883908" sldId="1622"/>
            <ac:spMk id="4" creationId="{31876058-B02A-4DAD-8E6D-F5B96FBB31E1}"/>
          </ac:spMkLst>
        </pc:spChg>
        <pc:picChg chg="add mod ord">
          <ac:chgData name="Dusseau, Sheila" userId="a310b3d3-2023-4ce8-9c9f-5bc685ce47db" providerId="ADAL" clId="{27F033DE-F1D8-4691-8331-5F5A97E5F8E9}" dt="2020-11-18T20:36:02.277" v="8465" actId="1440"/>
          <ac:picMkLst>
            <pc:docMk/>
            <pc:sldMk cId="1260883908" sldId="1622"/>
            <ac:picMk id="2" creationId="{766031C4-38C4-4891-B1CA-031C041C2EFB}"/>
          </ac:picMkLst>
        </pc:picChg>
      </pc:sldChg>
      <pc:sldChg chg="addSp delSp modSp modNotesTx">
        <pc:chgData name="Dusseau, Sheila" userId="a310b3d3-2023-4ce8-9c9f-5bc685ce47db" providerId="ADAL" clId="{27F033DE-F1D8-4691-8331-5F5A97E5F8E9}" dt="2020-11-19T08:31:18.701" v="9824" actId="20577"/>
        <pc:sldMkLst>
          <pc:docMk/>
          <pc:sldMk cId="3705898287" sldId="1623"/>
        </pc:sldMkLst>
        <pc:spChg chg="del">
          <ac:chgData name="Dusseau, Sheila" userId="a310b3d3-2023-4ce8-9c9f-5bc685ce47db" providerId="ADAL" clId="{27F033DE-F1D8-4691-8331-5F5A97E5F8E9}" dt="2020-11-18T20:33:23.805" v="8436" actId="478"/>
          <ac:spMkLst>
            <pc:docMk/>
            <pc:sldMk cId="3705898287" sldId="1623"/>
            <ac:spMk id="3" creationId="{31975B91-5117-434B-9320-4C7776CEFC0B}"/>
          </ac:spMkLst>
        </pc:spChg>
        <pc:spChg chg="mod">
          <ac:chgData name="Dusseau, Sheila" userId="a310b3d3-2023-4ce8-9c9f-5bc685ce47db" providerId="ADAL" clId="{27F033DE-F1D8-4691-8331-5F5A97E5F8E9}" dt="2020-11-18T20:37:02.940" v="8501" actId="6549"/>
          <ac:spMkLst>
            <pc:docMk/>
            <pc:sldMk cId="3705898287" sldId="1623"/>
            <ac:spMk id="4" creationId="{31876058-B02A-4DAD-8E6D-F5B96FBB31E1}"/>
          </ac:spMkLst>
        </pc:spChg>
        <pc:spChg chg="add del mod">
          <ac:chgData name="Dusseau, Sheila" userId="a310b3d3-2023-4ce8-9c9f-5bc685ce47db" providerId="ADAL" clId="{27F033DE-F1D8-4691-8331-5F5A97E5F8E9}" dt="2020-11-18T20:33:26.561" v="8437" actId="478"/>
          <ac:spMkLst>
            <pc:docMk/>
            <pc:sldMk cId="3705898287" sldId="1623"/>
            <ac:spMk id="6" creationId="{B5740C05-002C-48E4-9A21-5C4D1BC2EDCF}"/>
          </ac:spMkLst>
        </pc:spChg>
        <pc:spChg chg="add mod">
          <ac:chgData name="Dusseau, Sheila" userId="a310b3d3-2023-4ce8-9c9f-5bc685ce47db" providerId="ADAL" clId="{27F033DE-F1D8-4691-8331-5F5A97E5F8E9}" dt="2020-11-19T08:30:21.916" v="9606" actId="20577"/>
          <ac:spMkLst>
            <pc:docMk/>
            <pc:sldMk cId="3705898287" sldId="1623"/>
            <ac:spMk id="7" creationId="{6F72DF08-46F3-4647-AF99-C683C071F331}"/>
          </ac:spMkLst>
        </pc:spChg>
        <pc:picChg chg="del">
          <ac:chgData name="Dusseau, Sheila" userId="a310b3d3-2023-4ce8-9c9f-5bc685ce47db" providerId="ADAL" clId="{27F033DE-F1D8-4691-8331-5F5A97E5F8E9}" dt="2020-11-18T20:33:46.380" v="8440" actId="478"/>
          <ac:picMkLst>
            <pc:docMk/>
            <pc:sldMk cId="3705898287" sldId="1623"/>
            <ac:picMk id="2" creationId="{766031C4-38C4-4891-B1CA-031C041C2EFB}"/>
          </ac:picMkLst>
        </pc:picChg>
      </pc:sldChg>
      <pc:sldChg chg="del">
        <pc:chgData name="Dusseau, Sheila" userId="a310b3d3-2023-4ce8-9c9f-5bc685ce47db" providerId="ADAL" clId="{27F033DE-F1D8-4691-8331-5F5A97E5F8E9}" dt="2020-11-19T08:27:44.684" v="9577" actId="2696"/>
        <pc:sldMkLst>
          <pc:docMk/>
          <pc:sldMk cId="593775676" sldId="1624"/>
        </pc:sldMkLst>
      </pc:sldChg>
      <pc:sldChg chg="modSp">
        <pc:chgData name="Dusseau, Sheila" userId="a310b3d3-2023-4ce8-9c9f-5bc685ce47db" providerId="ADAL" clId="{27F033DE-F1D8-4691-8331-5F5A97E5F8E9}" dt="2020-11-19T08:12:33.389" v="9111" actId="14100"/>
        <pc:sldMkLst>
          <pc:docMk/>
          <pc:sldMk cId="191177846" sldId="1625"/>
        </pc:sldMkLst>
        <pc:spChg chg="mod">
          <ac:chgData name="Dusseau, Sheila" userId="a310b3d3-2023-4ce8-9c9f-5bc685ce47db" providerId="ADAL" clId="{27F033DE-F1D8-4691-8331-5F5A97E5F8E9}" dt="2020-11-19T08:12:33.389" v="9111" actId="14100"/>
          <ac:spMkLst>
            <pc:docMk/>
            <pc:sldMk cId="191177846" sldId="1625"/>
            <ac:spMk id="3" creationId="{00000000-0000-0000-0000-000000000000}"/>
          </ac:spMkLst>
        </pc:spChg>
      </pc:sldChg>
      <pc:sldChg chg="modSp del">
        <pc:chgData name="Dusseau, Sheila" userId="a310b3d3-2023-4ce8-9c9f-5bc685ce47db" providerId="ADAL" clId="{27F033DE-F1D8-4691-8331-5F5A97E5F8E9}" dt="2020-11-19T08:21:33.081" v="9125" actId="2696"/>
        <pc:sldMkLst>
          <pc:docMk/>
          <pc:sldMk cId="1319313833" sldId="1626"/>
        </pc:sldMkLst>
        <pc:spChg chg="mod">
          <ac:chgData name="Dusseau, Sheila" userId="a310b3d3-2023-4ce8-9c9f-5bc685ce47db" providerId="ADAL" clId="{27F033DE-F1D8-4691-8331-5F5A97E5F8E9}" dt="2020-11-19T08:21:05.618" v="9124" actId="20577"/>
          <ac:spMkLst>
            <pc:docMk/>
            <pc:sldMk cId="1319313833" sldId="1626"/>
            <ac:spMk id="2" creationId="{00000000-0000-0000-0000-000000000000}"/>
          </ac:spMkLst>
        </pc:spChg>
      </pc:sldChg>
      <pc:sldMasterChg chg="delSldLayout">
        <pc:chgData name="Dusseau, Sheila" userId="a310b3d3-2023-4ce8-9c9f-5bc685ce47db" providerId="ADAL" clId="{27F033DE-F1D8-4691-8331-5F5A97E5F8E9}" dt="2020-11-18T12:23:24.645" v="1" actId="2696"/>
        <pc:sldMasterMkLst>
          <pc:docMk/>
          <pc:sldMasterMk cId="2872164270" sldId="2147483648"/>
        </pc:sldMasterMkLst>
      </pc:sldMasterChg>
    </pc:docChg>
  </pc:docChgLst>
  <pc:docChgLst>
    <pc:chgData name="Dusseau, Sheila" userId="a310b3d3-2023-4ce8-9c9f-5bc685ce47db" providerId="ADAL" clId="{5BD12916-36CC-474B-9C0F-1B50582DFA44}"/>
    <pc:docChg chg="custSel modSld">
      <pc:chgData name="Dusseau, Sheila" userId="a310b3d3-2023-4ce8-9c9f-5bc685ce47db" providerId="ADAL" clId="{5BD12916-36CC-474B-9C0F-1B50582DFA44}" dt="2020-11-20T13:03:18.432" v="20" actId="6549"/>
      <pc:docMkLst>
        <pc:docMk/>
      </pc:docMkLst>
      <pc:sldChg chg="modNotesTx">
        <pc:chgData name="Dusseau, Sheila" userId="a310b3d3-2023-4ce8-9c9f-5bc685ce47db" providerId="ADAL" clId="{5BD12916-36CC-474B-9C0F-1B50582DFA44}" dt="2020-11-19T20:04:12.058" v="1" actId="20577"/>
        <pc:sldMkLst>
          <pc:docMk/>
          <pc:sldMk cId="617647680" sldId="1621"/>
        </pc:sldMkLst>
      </pc:sldChg>
      <pc:sldChg chg="modSp">
        <pc:chgData name="Dusseau, Sheila" userId="a310b3d3-2023-4ce8-9c9f-5bc685ce47db" providerId="ADAL" clId="{5BD12916-36CC-474B-9C0F-1B50582DFA44}" dt="2020-11-20T13:03:18.432" v="20" actId="6549"/>
        <pc:sldMkLst>
          <pc:docMk/>
          <pc:sldMk cId="667176416" sldId="1626"/>
        </pc:sldMkLst>
        <pc:spChg chg="mod">
          <ac:chgData name="Dusseau, Sheila" userId="a310b3d3-2023-4ce8-9c9f-5bc685ce47db" providerId="ADAL" clId="{5BD12916-36CC-474B-9C0F-1B50582DFA44}" dt="2020-11-20T13:03:18.432" v="20" actId="6549"/>
          <ac:spMkLst>
            <pc:docMk/>
            <pc:sldMk cId="667176416" sldId="1626"/>
            <ac:spMk id="4" creationId="{31876058-B02A-4DAD-8E6D-F5B96FBB31E1}"/>
          </ac:spMkLst>
        </pc:spChg>
        <pc:spChg chg="mod">
          <ac:chgData name="Dusseau, Sheila" userId="a310b3d3-2023-4ce8-9c9f-5bc685ce47db" providerId="ADAL" clId="{5BD12916-36CC-474B-9C0F-1B50582DFA44}" dt="2020-11-20T13:03:03.273" v="10" actId="27636"/>
          <ac:spMkLst>
            <pc:docMk/>
            <pc:sldMk cId="667176416" sldId="1626"/>
            <ac:spMk id="5" creationId="{4E322795-3981-4936-86D7-CFE49404C5D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96BDAD-D090-4269-8C8B-F7741BF50572}"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GB"/>
        </a:p>
      </dgm:t>
    </dgm:pt>
    <dgm:pt modelId="{FA636203-6B49-4D87-897B-78D8D909C433}">
      <dgm:prSet phldrT="[Text]"/>
      <dgm:spPr/>
      <dgm:t>
        <a:bodyPr/>
        <a:lstStyle/>
        <a:p>
          <a:r>
            <a:rPr lang="en-US" dirty="0"/>
            <a:t>Cross Functional Management</a:t>
          </a:r>
          <a:endParaRPr lang="en-GB" dirty="0"/>
        </a:p>
      </dgm:t>
    </dgm:pt>
    <dgm:pt modelId="{D529A3E7-1FBB-49DC-B3FA-041F756FF294}" type="parTrans" cxnId="{61268D67-E501-466A-BE8A-324F29811253}">
      <dgm:prSet/>
      <dgm:spPr/>
      <dgm:t>
        <a:bodyPr/>
        <a:lstStyle/>
        <a:p>
          <a:endParaRPr lang="en-GB"/>
        </a:p>
      </dgm:t>
    </dgm:pt>
    <dgm:pt modelId="{3872C9BA-913F-406D-9DC5-F09EB90764DE}" type="sibTrans" cxnId="{61268D67-E501-466A-BE8A-324F29811253}">
      <dgm:prSet/>
      <dgm:spPr/>
      <dgm:t>
        <a:bodyPr/>
        <a:lstStyle/>
        <a:p>
          <a:endParaRPr lang="en-GB"/>
        </a:p>
      </dgm:t>
    </dgm:pt>
    <dgm:pt modelId="{32CD2096-8FBF-472A-A69F-FB31AB9CB3E3}">
      <dgm:prSet phldrT="[Text]"/>
      <dgm:spPr/>
      <dgm:t>
        <a:bodyPr/>
        <a:lstStyle/>
        <a:p>
          <a:r>
            <a:rPr lang="en-US" dirty="0"/>
            <a:t>Data Analytics</a:t>
          </a:r>
          <a:endParaRPr lang="en-GB" dirty="0"/>
        </a:p>
      </dgm:t>
    </dgm:pt>
    <dgm:pt modelId="{B7D1E410-81D6-46BF-8328-EAD74A72A4C7}" type="parTrans" cxnId="{362D74B0-320A-4F39-A63A-0A9320AF24EE}">
      <dgm:prSet/>
      <dgm:spPr/>
      <dgm:t>
        <a:bodyPr/>
        <a:lstStyle/>
        <a:p>
          <a:endParaRPr lang="en-GB"/>
        </a:p>
      </dgm:t>
    </dgm:pt>
    <dgm:pt modelId="{1A0FD025-D7F2-4313-93AC-68AA5BBD0EA9}" type="sibTrans" cxnId="{362D74B0-320A-4F39-A63A-0A9320AF24EE}">
      <dgm:prSet/>
      <dgm:spPr/>
      <dgm:t>
        <a:bodyPr/>
        <a:lstStyle/>
        <a:p>
          <a:endParaRPr lang="en-GB"/>
        </a:p>
      </dgm:t>
    </dgm:pt>
    <dgm:pt modelId="{05A439A5-7178-4B36-A33E-AC931AC72383}">
      <dgm:prSet phldrT="[Text]"/>
      <dgm:spPr/>
      <dgm:t>
        <a:bodyPr/>
        <a:lstStyle/>
        <a:p>
          <a:r>
            <a:rPr lang="en-US" dirty="0"/>
            <a:t>Resource Optimization</a:t>
          </a:r>
          <a:endParaRPr lang="en-GB" dirty="0"/>
        </a:p>
      </dgm:t>
    </dgm:pt>
    <dgm:pt modelId="{CCC3610F-4FD5-4849-B706-59294EE926D7}" type="parTrans" cxnId="{AB05573C-C58E-4D9E-8A69-3E42BB5CE109}">
      <dgm:prSet/>
      <dgm:spPr/>
      <dgm:t>
        <a:bodyPr/>
        <a:lstStyle/>
        <a:p>
          <a:endParaRPr lang="en-GB"/>
        </a:p>
      </dgm:t>
    </dgm:pt>
    <dgm:pt modelId="{6F7AEEDF-84CC-40D5-8926-48981B313CED}" type="sibTrans" cxnId="{AB05573C-C58E-4D9E-8A69-3E42BB5CE109}">
      <dgm:prSet/>
      <dgm:spPr/>
      <dgm:t>
        <a:bodyPr/>
        <a:lstStyle/>
        <a:p>
          <a:endParaRPr lang="en-GB"/>
        </a:p>
      </dgm:t>
    </dgm:pt>
    <dgm:pt modelId="{0A79002E-3D8D-407F-A43C-4501E8B52D08}">
      <dgm:prSet phldrT="[Text]"/>
      <dgm:spPr/>
      <dgm:t>
        <a:bodyPr/>
        <a:lstStyle/>
        <a:p>
          <a:r>
            <a:rPr lang="en-US" dirty="0"/>
            <a:t>Technology</a:t>
          </a:r>
          <a:endParaRPr lang="en-GB" dirty="0"/>
        </a:p>
      </dgm:t>
    </dgm:pt>
    <dgm:pt modelId="{636CF11D-104F-46A1-BFEC-CA43AAC4634C}" type="parTrans" cxnId="{11BABEC9-FA5F-4A37-BEE8-4A3EC7EA71B9}">
      <dgm:prSet/>
      <dgm:spPr/>
      <dgm:t>
        <a:bodyPr/>
        <a:lstStyle/>
        <a:p>
          <a:endParaRPr lang="en-GB"/>
        </a:p>
      </dgm:t>
    </dgm:pt>
    <dgm:pt modelId="{6FBA7D66-4BAB-48E4-B559-0C23BB53D90A}" type="sibTrans" cxnId="{11BABEC9-FA5F-4A37-BEE8-4A3EC7EA71B9}">
      <dgm:prSet/>
      <dgm:spPr/>
      <dgm:t>
        <a:bodyPr/>
        <a:lstStyle/>
        <a:p>
          <a:endParaRPr lang="en-GB"/>
        </a:p>
      </dgm:t>
    </dgm:pt>
    <dgm:pt modelId="{0D347706-A27C-4006-9155-01AB58774664}" type="pres">
      <dgm:prSet presAssocID="{3596BDAD-D090-4269-8C8B-F7741BF50572}" presName="matrix" presStyleCnt="0">
        <dgm:presLayoutVars>
          <dgm:chMax val="1"/>
          <dgm:dir/>
          <dgm:resizeHandles val="exact"/>
        </dgm:presLayoutVars>
      </dgm:prSet>
      <dgm:spPr/>
    </dgm:pt>
    <dgm:pt modelId="{AD23B0F1-79CC-478D-9A62-F19367F67077}" type="pres">
      <dgm:prSet presAssocID="{3596BDAD-D090-4269-8C8B-F7741BF50572}" presName="axisShape" presStyleLbl="bgShp" presStyleIdx="0" presStyleCnt="1"/>
      <dgm:spPr/>
    </dgm:pt>
    <dgm:pt modelId="{F3B1164D-EE2F-4FF7-939B-17021790743E}" type="pres">
      <dgm:prSet presAssocID="{3596BDAD-D090-4269-8C8B-F7741BF50572}" presName="rect1" presStyleLbl="node1" presStyleIdx="0" presStyleCnt="4">
        <dgm:presLayoutVars>
          <dgm:chMax val="0"/>
          <dgm:chPref val="0"/>
          <dgm:bulletEnabled val="1"/>
        </dgm:presLayoutVars>
      </dgm:prSet>
      <dgm:spPr/>
    </dgm:pt>
    <dgm:pt modelId="{CCB948A7-BE76-4FA2-953E-46AD449C5BB9}" type="pres">
      <dgm:prSet presAssocID="{3596BDAD-D090-4269-8C8B-F7741BF50572}" presName="rect2" presStyleLbl="node1" presStyleIdx="1" presStyleCnt="4">
        <dgm:presLayoutVars>
          <dgm:chMax val="0"/>
          <dgm:chPref val="0"/>
          <dgm:bulletEnabled val="1"/>
        </dgm:presLayoutVars>
      </dgm:prSet>
      <dgm:spPr/>
    </dgm:pt>
    <dgm:pt modelId="{9EFC9BCD-9DB6-4BB2-83DE-312C74DDB2DD}" type="pres">
      <dgm:prSet presAssocID="{3596BDAD-D090-4269-8C8B-F7741BF50572}" presName="rect3" presStyleLbl="node1" presStyleIdx="2" presStyleCnt="4">
        <dgm:presLayoutVars>
          <dgm:chMax val="0"/>
          <dgm:chPref val="0"/>
          <dgm:bulletEnabled val="1"/>
        </dgm:presLayoutVars>
      </dgm:prSet>
      <dgm:spPr/>
    </dgm:pt>
    <dgm:pt modelId="{4D9B363D-392B-4AD1-A822-8FB897C8B844}" type="pres">
      <dgm:prSet presAssocID="{3596BDAD-D090-4269-8C8B-F7741BF50572}" presName="rect4" presStyleLbl="node1" presStyleIdx="3" presStyleCnt="4">
        <dgm:presLayoutVars>
          <dgm:chMax val="0"/>
          <dgm:chPref val="0"/>
          <dgm:bulletEnabled val="1"/>
        </dgm:presLayoutVars>
      </dgm:prSet>
      <dgm:spPr/>
    </dgm:pt>
  </dgm:ptLst>
  <dgm:cxnLst>
    <dgm:cxn modelId="{6AADF405-1C47-4821-940B-89F283A0037E}" type="presOf" srcId="{05A439A5-7178-4B36-A33E-AC931AC72383}" destId="{9EFC9BCD-9DB6-4BB2-83DE-312C74DDB2DD}" srcOrd="0" destOrd="0" presId="urn:microsoft.com/office/officeart/2005/8/layout/matrix2"/>
    <dgm:cxn modelId="{08975436-FABD-45DA-94A1-FE436C806A5F}" type="presOf" srcId="{FA636203-6B49-4D87-897B-78D8D909C433}" destId="{F3B1164D-EE2F-4FF7-939B-17021790743E}" srcOrd="0" destOrd="0" presId="urn:microsoft.com/office/officeart/2005/8/layout/matrix2"/>
    <dgm:cxn modelId="{AB05573C-C58E-4D9E-8A69-3E42BB5CE109}" srcId="{3596BDAD-D090-4269-8C8B-F7741BF50572}" destId="{05A439A5-7178-4B36-A33E-AC931AC72383}" srcOrd="2" destOrd="0" parTransId="{CCC3610F-4FD5-4849-B706-59294EE926D7}" sibTransId="{6F7AEEDF-84CC-40D5-8926-48981B313CED}"/>
    <dgm:cxn modelId="{61268D67-E501-466A-BE8A-324F29811253}" srcId="{3596BDAD-D090-4269-8C8B-F7741BF50572}" destId="{FA636203-6B49-4D87-897B-78D8D909C433}" srcOrd="0" destOrd="0" parTransId="{D529A3E7-1FBB-49DC-B3FA-041F756FF294}" sibTransId="{3872C9BA-913F-406D-9DC5-F09EB90764DE}"/>
    <dgm:cxn modelId="{6EF80D8E-EB00-4A64-B602-D62B9E2C26D8}" type="presOf" srcId="{3596BDAD-D090-4269-8C8B-F7741BF50572}" destId="{0D347706-A27C-4006-9155-01AB58774664}" srcOrd="0" destOrd="0" presId="urn:microsoft.com/office/officeart/2005/8/layout/matrix2"/>
    <dgm:cxn modelId="{C57E109D-7461-44F0-8031-FC07C3680C28}" type="presOf" srcId="{32CD2096-8FBF-472A-A69F-FB31AB9CB3E3}" destId="{CCB948A7-BE76-4FA2-953E-46AD449C5BB9}" srcOrd="0" destOrd="0" presId="urn:microsoft.com/office/officeart/2005/8/layout/matrix2"/>
    <dgm:cxn modelId="{0A2034B0-2C70-4CB1-86AE-CA79CC3F101E}" type="presOf" srcId="{0A79002E-3D8D-407F-A43C-4501E8B52D08}" destId="{4D9B363D-392B-4AD1-A822-8FB897C8B844}" srcOrd="0" destOrd="0" presId="urn:microsoft.com/office/officeart/2005/8/layout/matrix2"/>
    <dgm:cxn modelId="{362D74B0-320A-4F39-A63A-0A9320AF24EE}" srcId="{3596BDAD-D090-4269-8C8B-F7741BF50572}" destId="{32CD2096-8FBF-472A-A69F-FB31AB9CB3E3}" srcOrd="1" destOrd="0" parTransId="{B7D1E410-81D6-46BF-8328-EAD74A72A4C7}" sibTransId="{1A0FD025-D7F2-4313-93AC-68AA5BBD0EA9}"/>
    <dgm:cxn modelId="{11BABEC9-FA5F-4A37-BEE8-4A3EC7EA71B9}" srcId="{3596BDAD-D090-4269-8C8B-F7741BF50572}" destId="{0A79002E-3D8D-407F-A43C-4501E8B52D08}" srcOrd="3" destOrd="0" parTransId="{636CF11D-104F-46A1-BFEC-CA43AAC4634C}" sibTransId="{6FBA7D66-4BAB-48E4-B559-0C23BB53D90A}"/>
    <dgm:cxn modelId="{499FCD69-9C4F-4C53-A96D-E2402E0DAE92}" type="presParOf" srcId="{0D347706-A27C-4006-9155-01AB58774664}" destId="{AD23B0F1-79CC-478D-9A62-F19367F67077}" srcOrd="0" destOrd="0" presId="urn:microsoft.com/office/officeart/2005/8/layout/matrix2"/>
    <dgm:cxn modelId="{893893B3-8324-4BA2-BF4C-2B784ABE642E}" type="presParOf" srcId="{0D347706-A27C-4006-9155-01AB58774664}" destId="{F3B1164D-EE2F-4FF7-939B-17021790743E}" srcOrd="1" destOrd="0" presId="urn:microsoft.com/office/officeart/2005/8/layout/matrix2"/>
    <dgm:cxn modelId="{5C93201A-45EF-47A3-8C3F-8D02DE824D12}" type="presParOf" srcId="{0D347706-A27C-4006-9155-01AB58774664}" destId="{CCB948A7-BE76-4FA2-953E-46AD449C5BB9}" srcOrd="2" destOrd="0" presId="urn:microsoft.com/office/officeart/2005/8/layout/matrix2"/>
    <dgm:cxn modelId="{8D707A2B-9DED-482F-8580-B7FA65F32930}" type="presParOf" srcId="{0D347706-A27C-4006-9155-01AB58774664}" destId="{9EFC9BCD-9DB6-4BB2-83DE-312C74DDB2DD}" srcOrd="3" destOrd="0" presId="urn:microsoft.com/office/officeart/2005/8/layout/matrix2"/>
    <dgm:cxn modelId="{4970BF20-E2D1-47EF-B434-0C2DD8F8F39C}" type="presParOf" srcId="{0D347706-A27C-4006-9155-01AB58774664}" destId="{4D9B363D-392B-4AD1-A822-8FB897C8B844}"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23B0F1-79CC-478D-9A62-F19367F67077}">
      <dsp:nvSpPr>
        <dsp:cNvPr id="0" name=""/>
        <dsp:cNvSpPr/>
      </dsp:nvSpPr>
      <dsp:spPr>
        <a:xfrm>
          <a:off x="1014588" y="0"/>
          <a:ext cx="5015090" cy="501509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B1164D-EE2F-4FF7-939B-17021790743E}">
      <dsp:nvSpPr>
        <dsp:cNvPr id="0" name=""/>
        <dsp:cNvSpPr/>
      </dsp:nvSpPr>
      <dsp:spPr>
        <a:xfrm>
          <a:off x="1340569" y="325980"/>
          <a:ext cx="2006036" cy="2006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Cross Functional Management</a:t>
          </a:r>
          <a:endParaRPr lang="en-GB" sz="2200" kern="1200" dirty="0"/>
        </a:p>
      </dsp:txBody>
      <dsp:txXfrm>
        <a:off x="1438496" y="423907"/>
        <a:ext cx="1810182" cy="1810182"/>
      </dsp:txXfrm>
    </dsp:sp>
    <dsp:sp modelId="{CCB948A7-BE76-4FA2-953E-46AD449C5BB9}">
      <dsp:nvSpPr>
        <dsp:cNvPr id="0" name=""/>
        <dsp:cNvSpPr/>
      </dsp:nvSpPr>
      <dsp:spPr>
        <a:xfrm>
          <a:off x="3697661" y="325980"/>
          <a:ext cx="2006036" cy="2006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Data Analytics</a:t>
          </a:r>
          <a:endParaRPr lang="en-GB" sz="2200" kern="1200" dirty="0"/>
        </a:p>
      </dsp:txBody>
      <dsp:txXfrm>
        <a:off x="3795588" y="423907"/>
        <a:ext cx="1810182" cy="1810182"/>
      </dsp:txXfrm>
    </dsp:sp>
    <dsp:sp modelId="{9EFC9BCD-9DB6-4BB2-83DE-312C74DDB2DD}">
      <dsp:nvSpPr>
        <dsp:cNvPr id="0" name=""/>
        <dsp:cNvSpPr/>
      </dsp:nvSpPr>
      <dsp:spPr>
        <a:xfrm>
          <a:off x="1340569" y="2683073"/>
          <a:ext cx="2006036" cy="2006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Resource Optimization</a:t>
          </a:r>
          <a:endParaRPr lang="en-GB" sz="2200" kern="1200" dirty="0"/>
        </a:p>
      </dsp:txBody>
      <dsp:txXfrm>
        <a:off x="1438496" y="2781000"/>
        <a:ext cx="1810182" cy="1810182"/>
      </dsp:txXfrm>
    </dsp:sp>
    <dsp:sp modelId="{4D9B363D-392B-4AD1-A822-8FB897C8B844}">
      <dsp:nvSpPr>
        <dsp:cNvPr id="0" name=""/>
        <dsp:cNvSpPr/>
      </dsp:nvSpPr>
      <dsp:spPr>
        <a:xfrm>
          <a:off x="3697661" y="2683073"/>
          <a:ext cx="2006036" cy="20060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Technology</a:t>
          </a:r>
          <a:endParaRPr lang="en-GB" sz="2200" kern="1200" dirty="0"/>
        </a:p>
      </dsp:txBody>
      <dsp:txXfrm>
        <a:off x="3795588" y="2781000"/>
        <a:ext cx="1810182" cy="1810182"/>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8427" cy="511731"/>
          </a:xfrm>
          <a:prstGeom prst="rect">
            <a:avLst/>
          </a:prstGeom>
        </p:spPr>
        <p:txBody>
          <a:bodyPr vert="horz" lIns="94796" tIns="47398" rIns="94796" bIns="47398" rtlCol="0"/>
          <a:lstStyle>
            <a:lvl1pPr algn="l">
              <a:defRPr sz="1200"/>
            </a:lvl1pPr>
          </a:lstStyle>
          <a:p>
            <a:endParaRPr lang="fr-FR"/>
          </a:p>
        </p:txBody>
      </p:sp>
      <p:sp>
        <p:nvSpPr>
          <p:cNvPr id="3" name="Espace réservé de la date 2"/>
          <p:cNvSpPr>
            <a:spLocks noGrp="1"/>
          </p:cNvSpPr>
          <p:nvPr>
            <p:ph type="dt" sz="quarter" idx="1"/>
          </p:nvPr>
        </p:nvSpPr>
        <p:spPr>
          <a:xfrm>
            <a:off x="4023993" y="0"/>
            <a:ext cx="3078427" cy="511731"/>
          </a:xfrm>
          <a:prstGeom prst="rect">
            <a:avLst/>
          </a:prstGeom>
        </p:spPr>
        <p:txBody>
          <a:bodyPr vert="horz" lIns="94796" tIns="47398" rIns="94796" bIns="47398" rtlCol="0"/>
          <a:lstStyle>
            <a:lvl1pPr algn="r">
              <a:defRPr sz="1200"/>
            </a:lvl1pPr>
          </a:lstStyle>
          <a:p>
            <a:fld id="{B18A2279-FE3B-6F4C-97E1-E6B550347957}" type="datetime1">
              <a:rPr lang="fr-CH" smtClean="0"/>
              <a:t>02.12.2020</a:t>
            </a:fld>
            <a:endParaRPr lang="fr-FR"/>
          </a:p>
        </p:txBody>
      </p:sp>
      <p:sp>
        <p:nvSpPr>
          <p:cNvPr id="4" name="Espace réservé du pied de page 3"/>
          <p:cNvSpPr>
            <a:spLocks noGrp="1"/>
          </p:cNvSpPr>
          <p:nvPr>
            <p:ph type="ftr" sz="quarter" idx="2"/>
          </p:nvPr>
        </p:nvSpPr>
        <p:spPr>
          <a:xfrm>
            <a:off x="1" y="9721106"/>
            <a:ext cx="3078427" cy="511731"/>
          </a:xfrm>
          <a:prstGeom prst="rect">
            <a:avLst/>
          </a:prstGeom>
        </p:spPr>
        <p:txBody>
          <a:bodyPr vert="horz" lIns="94796" tIns="47398" rIns="94796" bIns="47398"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3993" y="9721106"/>
            <a:ext cx="3078427" cy="511731"/>
          </a:xfrm>
          <a:prstGeom prst="rect">
            <a:avLst/>
          </a:prstGeom>
        </p:spPr>
        <p:txBody>
          <a:bodyPr vert="horz" lIns="94796" tIns="47398" rIns="94796" bIns="47398" rtlCol="0" anchor="b"/>
          <a:lstStyle>
            <a:lvl1pPr algn="r">
              <a:defRPr sz="1200"/>
            </a:lvl1pPr>
          </a:lstStyle>
          <a:p>
            <a:fld id="{11B22CCB-99EE-FE42-B8D4-E915F9391075}" type="slidenum">
              <a:rPr lang="fr-FR" smtClean="0"/>
              <a:t>‹#›</a:t>
            </a:fld>
            <a:endParaRPr lang="fr-FR"/>
          </a:p>
        </p:txBody>
      </p:sp>
    </p:spTree>
    <p:extLst>
      <p:ext uri="{BB962C8B-B14F-4D97-AF65-F5344CB8AC3E}">
        <p14:creationId xmlns:p14="http://schemas.microsoft.com/office/powerpoint/2010/main" val="17486865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7" cy="511731"/>
          </a:xfrm>
          <a:prstGeom prst="rect">
            <a:avLst/>
          </a:prstGeom>
        </p:spPr>
        <p:txBody>
          <a:bodyPr vert="horz" lIns="94796" tIns="47398" rIns="94796" bIns="47398" rtlCol="0"/>
          <a:lstStyle>
            <a:lvl1pPr algn="l">
              <a:defRPr sz="1200"/>
            </a:lvl1pPr>
          </a:lstStyle>
          <a:p>
            <a:endParaRPr lang="en-GB"/>
          </a:p>
        </p:txBody>
      </p:sp>
      <p:sp>
        <p:nvSpPr>
          <p:cNvPr id="3" name="Date Placeholder 2"/>
          <p:cNvSpPr>
            <a:spLocks noGrp="1"/>
          </p:cNvSpPr>
          <p:nvPr>
            <p:ph type="dt" idx="1"/>
          </p:nvPr>
        </p:nvSpPr>
        <p:spPr>
          <a:xfrm>
            <a:off x="4023993" y="0"/>
            <a:ext cx="3078427" cy="511731"/>
          </a:xfrm>
          <a:prstGeom prst="rect">
            <a:avLst/>
          </a:prstGeom>
        </p:spPr>
        <p:txBody>
          <a:bodyPr vert="horz" lIns="94796" tIns="47398" rIns="94796" bIns="47398" rtlCol="0"/>
          <a:lstStyle>
            <a:lvl1pPr algn="r">
              <a:defRPr sz="1200"/>
            </a:lvl1pPr>
          </a:lstStyle>
          <a:p>
            <a:fld id="{94F7496D-3F56-244F-8F0E-6B52232C292D}" type="datetime1">
              <a:rPr lang="fr-CH" smtClean="0"/>
              <a:t>02.12.2020</a:t>
            </a:fld>
            <a:endParaRPr lang="en-GB"/>
          </a:p>
        </p:txBody>
      </p:sp>
      <p:sp>
        <p:nvSpPr>
          <p:cNvPr id="4" name="Slide Image Placeholder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4796" tIns="47398" rIns="94796" bIns="47398" rtlCol="0" anchor="ctr"/>
          <a:lstStyle/>
          <a:p>
            <a:endParaRPr lang="en-GB"/>
          </a:p>
        </p:txBody>
      </p:sp>
      <p:sp>
        <p:nvSpPr>
          <p:cNvPr id="5" name="Notes Placeholder 4"/>
          <p:cNvSpPr>
            <a:spLocks noGrp="1"/>
          </p:cNvSpPr>
          <p:nvPr>
            <p:ph type="body" sz="quarter" idx="3"/>
          </p:nvPr>
        </p:nvSpPr>
        <p:spPr>
          <a:xfrm>
            <a:off x="710407" y="4861442"/>
            <a:ext cx="5683250" cy="4605576"/>
          </a:xfrm>
          <a:prstGeom prst="rect">
            <a:avLst/>
          </a:prstGeom>
        </p:spPr>
        <p:txBody>
          <a:bodyPr vert="horz" lIns="94796" tIns="47398" rIns="94796" bIns="4739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721106"/>
            <a:ext cx="3078427" cy="511731"/>
          </a:xfrm>
          <a:prstGeom prst="rect">
            <a:avLst/>
          </a:prstGeom>
        </p:spPr>
        <p:txBody>
          <a:bodyPr vert="horz" lIns="94796" tIns="47398" rIns="94796" bIns="47398" rtlCol="0" anchor="b"/>
          <a:lstStyle>
            <a:lvl1pPr algn="l">
              <a:defRPr sz="1200"/>
            </a:lvl1pPr>
          </a:lstStyle>
          <a:p>
            <a:endParaRPr lang="en-GB"/>
          </a:p>
        </p:txBody>
      </p:sp>
      <p:sp>
        <p:nvSpPr>
          <p:cNvPr id="7" name="Slide Number Placeholder 6"/>
          <p:cNvSpPr>
            <a:spLocks noGrp="1"/>
          </p:cNvSpPr>
          <p:nvPr>
            <p:ph type="sldNum" sz="quarter" idx="5"/>
          </p:nvPr>
        </p:nvSpPr>
        <p:spPr>
          <a:xfrm>
            <a:off x="4023993" y="9721106"/>
            <a:ext cx="3078427" cy="511731"/>
          </a:xfrm>
          <a:prstGeom prst="rect">
            <a:avLst/>
          </a:prstGeom>
        </p:spPr>
        <p:txBody>
          <a:bodyPr vert="horz" lIns="94796" tIns="47398" rIns="94796" bIns="47398" rtlCol="0" anchor="b"/>
          <a:lstStyle>
            <a:lvl1pPr algn="r">
              <a:defRPr sz="1200"/>
            </a:lvl1pPr>
          </a:lstStyle>
          <a:p>
            <a:fld id="{26E13A3C-B0AA-4EDB-8F98-35CFC633D31D}" type="slidenum">
              <a:rPr lang="en-GB" smtClean="0"/>
              <a:t>‹#›</a:t>
            </a:fld>
            <a:endParaRPr lang="en-GB"/>
          </a:p>
        </p:txBody>
      </p:sp>
    </p:spTree>
    <p:extLst>
      <p:ext uri="{BB962C8B-B14F-4D97-AF65-F5344CB8AC3E}">
        <p14:creationId xmlns:p14="http://schemas.microsoft.com/office/powerpoint/2010/main" val="234869143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law.com/corpcounsel/2020/07/22/working-with-coronavirus-how-in-house-leaders-cope-with-more-pressure-few-resourc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26E13A3C-B0AA-4EDB-8F98-35CFC633D31D}" type="slidenum">
              <a:rPr lang="en-GB" smtClean="0"/>
              <a:t>0</a:t>
            </a:fld>
            <a:endParaRPr lang="en-GB"/>
          </a:p>
        </p:txBody>
      </p:sp>
    </p:spTree>
    <p:extLst>
      <p:ext uri="{BB962C8B-B14F-4D97-AF65-F5344CB8AC3E}">
        <p14:creationId xmlns:p14="http://schemas.microsoft.com/office/powerpoint/2010/main" val="4167146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is hiring someone with a diverse skill set that matches your priorities, and the absolutely necessary ability to actively learn. No two days are the same in the Legal Ops world! </a:t>
            </a:r>
          </a:p>
          <a:p>
            <a:endParaRPr lang="en-US" dirty="0"/>
          </a:p>
          <a:p>
            <a:r>
              <a:rPr lang="en-US" dirty="0"/>
              <a:t>Tell about the presentation done for Wolters Kluwer</a:t>
            </a:r>
          </a:p>
          <a:p>
            <a:r>
              <a:rPr lang="en-US" dirty="0"/>
              <a:t>This is important for our vendors to know as well – whether you’re a law firm, an alternative service provider, or a legal technology provider – this is a key piece of knowing your customer</a:t>
            </a:r>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9</a:t>
            </a:fld>
            <a:endParaRPr lang="en-GB"/>
          </a:p>
        </p:txBody>
      </p:sp>
    </p:spTree>
    <p:extLst>
      <p:ext uri="{BB962C8B-B14F-4D97-AF65-F5344CB8AC3E}">
        <p14:creationId xmlns:p14="http://schemas.microsoft.com/office/powerpoint/2010/main" val="4018530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mentioned law firms and other partners here and there when describing the legal ops journey, but I want to put a finer point on the importance of them in the relationship and evolution….</a:t>
            </a:r>
          </a:p>
          <a:p>
            <a:endParaRPr lang="en-US" dirty="0"/>
          </a:p>
          <a:p>
            <a:r>
              <a:rPr lang="en-GB" sz="1200" b="0" i="0" kern="1200" dirty="0">
                <a:solidFill>
                  <a:schemeClr val="tx1"/>
                </a:solidFill>
                <a:effectLst/>
                <a:latin typeface="+mn-lt"/>
                <a:ea typeface="+mn-ea"/>
                <a:cs typeface="+mn-cs"/>
              </a:rPr>
              <a:t>The most common area to cut costs was with non-law firm vendor spending. The number of CLOs who reported that they’d reduced vendor spending doubled year-over-year to 18%. Looking ahead, 25% of CLOs planned to cut vendor spending next year. </a:t>
            </a:r>
          </a:p>
          <a:p>
            <a:r>
              <a:rPr lang="en-GB" sz="1200" b="0" i="0" kern="1200" dirty="0">
                <a:solidFill>
                  <a:schemeClr val="tx1"/>
                </a:solidFill>
                <a:effectLst/>
                <a:latin typeface="+mn-lt"/>
                <a:ea typeface="+mn-ea"/>
                <a:cs typeface="+mn-cs"/>
              </a:rPr>
              <a:t>“To me, nothing focuses the attention on the most critical issues more than a crisis does. Some of the vendor spend is going to be a little less mission critical than paying outside counsel, for example,” Wilber said. </a:t>
            </a:r>
          </a:p>
          <a:p>
            <a:r>
              <a:rPr lang="en-GB" sz="1200" b="0" i="0" kern="1200" dirty="0">
                <a:solidFill>
                  <a:schemeClr val="tx1"/>
                </a:solidFill>
                <a:effectLst/>
                <a:latin typeface="+mn-lt"/>
                <a:ea typeface="+mn-ea"/>
                <a:cs typeface="+mn-cs"/>
              </a:rPr>
              <a:t>While revenues are down and budgets are tighter, legal departments are still being </a:t>
            </a:r>
            <a:r>
              <a:rPr lang="en-GB" sz="1200" b="0" i="0" u="none" strike="noStrike" kern="1200" dirty="0">
                <a:solidFill>
                  <a:schemeClr val="tx1"/>
                </a:solidFill>
                <a:effectLst/>
                <a:latin typeface="+mn-lt"/>
                <a:ea typeface="+mn-ea"/>
                <a:cs typeface="+mn-cs"/>
                <a:hlinkClick r:id="rId3"/>
              </a:rPr>
              <a:t>asked to do more with less</a:t>
            </a:r>
            <a:r>
              <a:rPr lang="en-GB" sz="1200" b="0" i="0" kern="1200" dirty="0">
                <a:solidFill>
                  <a:schemeClr val="tx1"/>
                </a:solidFill>
                <a:effectLst/>
                <a:latin typeface="+mn-lt"/>
                <a:ea typeface="+mn-ea"/>
                <a:cs typeface="+mn-cs"/>
              </a:rPr>
              <a:t>—77% of the CLOs in the study said their workloads had increased and 25% reported that their workload had increased significantly. </a:t>
            </a:r>
          </a:p>
          <a:p>
            <a:r>
              <a:rPr lang="en-GB" sz="1200" b="1" i="0" kern="1200" dirty="0">
                <a:solidFill>
                  <a:schemeClr val="tx1"/>
                </a:solidFill>
                <a:effectLst/>
                <a:latin typeface="+mn-lt"/>
                <a:ea typeface="+mn-ea"/>
                <a:cs typeface="+mn-cs"/>
              </a:rPr>
              <a:t>Other noteworthy findings from the study include:</a:t>
            </a: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77% of CLOs expect that remote or flexible working arrangements implemented during the pandemic will become permanent for legal department lawyers and staff. </a:t>
            </a:r>
          </a:p>
          <a:p>
            <a:r>
              <a:rPr lang="en-GB" sz="1200" b="0" i="0" kern="1200" dirty="0">
                <a:solidFill>
                  <a:schemeClr val="tx1"/>
                </a:solidFill>
                <a:effectLst/>
                <a:latin typeface="+mn-lt"/>
                <a:ea typeface="+mn-ea"/>
                <a:cs typeface="+mn-cs"/>
              </a:rPr>
              <a:t>33% of law departments asked for additional discounts from law firms this year, when the median discount on standard hourly billing rates was 10%. </a:t>
            </a:r>
          </a:p>
          <a:p>
            <a:r>
              <a:rPr lang="en-GB" sz="1200" b="0" i="0" kern="1200">
                <a:solidFill>
                  <a:schemeClr val="tx1"/>
                </a:solidFill>
                <a:effectLst/>
                <a:latin typeface="+mn-lt"/>
                <a:ea typeface="+mn-ea"/>
                <a:cs typeface="+mn-cs"/>
              </a:rPr>
              <a:t>CLOs spent 15% of their time this past year addressing COVID-related issues.</a:t>
            </a:r>
          </a:p>
          <a:p>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10</a:t>
            </a:fld>
            <a:endParaRPr lang="en-GB"/>
          </a:p>
        </p:txBody>
      </p:sp>
    </p:spTree>
    <p:extLst>
      <p:ext uri="{BB962C8B-B14F-4D97-AF65-F5344CB8AC3E}">
        <p14:creationId xmlns:p14="http://schemas.microsoft.com/office/powerpoint/2010/main" val="577699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26E13A3C-B0AA-4EDB-8F98-35CFC633D31D}" type="slidenum">
              <a:rPr lang="en-GB" smtClean="0"/>
              <a:t>11</a:t>
            </a:fld>
            <a:endParaRPr lang="en-GB"/>
          </a:p>
        </p:txBody>
      </p:sp>
    </p:spTree>
    <p:extLst>
      <p:ext uri="{BB962C8B-B14F-4D97-AF65-F5344CB8AC3E}">
        <p14:creationId xmlns:p14="http://schemas.microsoft.com/office/powerpoint/2010/main" val="1000238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1</a:t>
            </a:fld>
            <a:endParaRPr lang="en-GB"/>
          </a:p>
        </p:txBody>
      </p:sp>
    </p:spTree>
    <p:extLst>
      <p:ext uri="{BB962C8B-B14F-4D97-AF65-F5344CB8AC3E}">
        <p14:creationId xmlns:p14="http://schemas.microsoft.com/office/powerpoint/2010/main" val="1909116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Analogy – doctor’s offices, medical practices; lawyers and doctors have a lot in common, extra years of education, practical exams to qualify, years of experience in very focused areas – they’re truly EXPERTS in their field, and neither of their fields include “business or technical practices”</a:t>
            </a:r>
          </a:p>
          <a:p>
            <a:r>
              <a:rPr lang="en-US" dirty="0"/>
              <a:t>So you normally won’t ask a doctor to help run a medical practice or hospital – you look for someone with strategic planning, financial management, project management, technology expertise, and so on. </a:t>
            </a:r>
          </a:p>
          <a:p>
            <a:r>
              <a:rPr lang="en-US" dirty="0"/>
              <a:t>Why do you do that? So that the doctors and nurses can focus on providing expert level care AND so that they can have the resources and support they need to do that most effectively.</a:t>
            </a:r>
          </a:p>
          <a:p>
            <a:r>
              <a:rPr lang="en-US" dirty="0"/>
              <a:t>If that’s best practice for medicine management, shouldn’t something similar be best practice for legal services delivery?</a:t>
            </a:r>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2</a:t>
            </a:fld>
            <a:endParaRPr lang="en-GB"/>
          </a:p>
        </p:txBody>
      </p:sp>
    </p:spTree>
    <p:extLst>
      <p:ext uri="{BB962C8B-B14F-4D97-AF65-F5344CB8AC3E}">
        <p14:creationId xmlns:p14="http://schemas.microsoft.com/office/powerpoint/2010/main" val="4216300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Legal ops has been around for almost 30 years, but you may have just now begun to hear about it. </a:t>
            </a:r>
          </a:p>
          <a:p>
            <a:pPr marL="171450" indent="-171450">
              <a:buFont typeface="Arial" panose="020B0604020202020204" pitchFamily="34" charset="0"/>
              <a:buChar char="•"/>
            </a:pPr>
            <a:r>
              <a:rPr lang="en-US" dirty="0"/>
              <a:t>At the start, it wasn’t a dedicated position or even called out as a role – more than likely, it was a lawyer on in-house teams that was tasked with managing outside counsel. The extent of that was usually keeping a list of who was used for the most visible cases and sometimes reporting around how much was spent on those cases. Law firms may call those “the good ole days” when there wasn’t much cost pressure and law firms were chosen based solely on relationships.</a:t>
            </a:r>
          </a:p>
          <a:p>
            <a:pPr marL="171450" indent="-171450">
              <a:buFont typeface="Arial" panose="020B0604020202020204" pitchFamily="34" charset="0"/>
              <a:buChar char="•"/>
            </a:pPr>
            <a:r>
              <a:rPr lang="en-US" dirty="0"/>
              <a:t>Then up until around 2010, it was much the same but the breadth increased with the increase in international issues and heavy reliance on outside counsel to help keep up; costs were still mostly monitored on a high visibility basis and sometimes paralegals or exec admins were carrying some of the legal ops burden. Every once in a while, you’d hear the buzz words Legal Ops and some companies were converting some internal roles to legal ops or adding that responsibility on – not many really had a good grasp on what it meant yet. This is around the time that I joined NCR as their Director of Legal Operations. There was no handbook, no one to train me, and no rules to go by - other than “don’t piss off the lawyers”.</a:t>
            </a:r>
          </a:p>
          <a:p>
            <a:pPr marL="171450" indent="-171450">
              <a:buFont typeface="Arial" panose="020B0604020202020204" pitchFamily="34" charset="0"/>
              <a:buChar char="•"/>
            </a:pPr>
            <a:r>
              <a:rPr lang="en-US" dirty="0"/>
              <a:t>Then, over the past 10 years, legal ops has taken off – while the world and especially technology has evolved, so have the laws and business issues. Law firms were needed more and more, but the costs were becoming higher and higher, so the market became competitive and legal services providers came on scene. To help cope or even take advantage of all of the opportunities in the market, Legal operations teams became the next big thing and companies who caught on started establishing legal operations roles. That’s how I came to Ferring – as their very first legal operations person and now I’m growing my team – that’s how quickly the need was demonstrated and the value was discovered. </a:t>
            </a:r>
          </a:p>
          <a:p>
            <a:pPr marL="171450" indent="-171450">
              <a:buFont typeface="Arial" panose="020B0604020202020204" pitchFamily="34" charset="0"/>
              <a:buChar char="•"/>
            </a:pPr>
            <a:r>
              <a:rPr lang="en-US" dirty="0"/>
              <a:t>Even before COVID, companies found themselves in increasingly competitive markets where a major differentiator was innovation and the ability to be flexible. With both of those comes a demand on the legal services and has been one of the key drivers in bringing the General Counsel to the Exec table, or giving the GC a more prominent role at that table. And with that, comes an absolute need to be more strategic, to be a leader in controlling and anticipating costs – as you all know, a major litigation could seriously hamstring a company, but at the same time deeply intuitive legal advice could be a game-changer in an innovative company.</a:t>
            </a:r>
          </a:p>
          <a:p>
            <a:pPr marL="171450" indent="-171450">
              <a:buFont typeface="Arial" panose="020B0604020202020204" pitchFamily="34" charset="0"/>
              <a:buChar char="•"/>
            </a:pPr>
            <a:r>
              <a:rPr lang="en-US" dirty="0"/>
              <a:t>So that brings us to the Present day – legal operations as innovators in a culture of continuous improvement. That’s my day to day life – I’m constantly thinking to myself “is this the best way to do this?” and sometimes I’m thinking that about something I had a hand in designing just a few months prior!</a:t>
            </a:r>
          </a:p>
          <a:p>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3</a:t>
            </a:fld>
            <a:endParaRPr lang="en-GB"/>
          </a:p>
        </p:txBody>
      </p:sp>
    </p:spTree>
    <p:extLst>
      <p:ext uri="{BB962C8B-B14F-4D97-AF65-F5344CB8AC3E}">
        <p14:creationId xmlns:p14="http://schemas.microsoft.com/office/powerpoint/2010/main" val="569043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Strategically align with other functions and business partners for improved collaboration and driving impact</a:t>
            </a:r>
          </a:p>
          <a:p>
            <a:r>
              <a:rPr lang="en-GB" dirty="0"/>
              <a:t>Use quantitatively and qualitatively data to identify opportunities to improve the function of the legal department</a:t>
            </a:r>
          </a:p>
          <a:p>
            <a:r>
              <a:rPr lang="en-GB" dirty="0"/>
              <a:t>Maximize efficiency by using collaboration tools, workflow automation, Business Intelligence, and other solutions</a:t>
            </a:r>
          </a:p>
          <a:p>
            <a:r>
              <a:rPr lang="en-GB" dirty="0"/>
              <a:t>Improve use of resources by matching the right work with the right provider</a:t>
            </a:r>
          </a:p>
        </p:txBody>
      </p:sp>
      <p:sp>
        <p:nvSpPr>
          <p:cNvPr id="4" name="Slide Number Placeholder 3"/>
          <p:cNvSpPr>
            <a:spLocks noGrp="1"/>
          </p:cNvSpPr>
          <p:nvPr>
            <p:ph type="sldNum" sz="quarter" idx="5"/>
          </p:nvPr>
        </p:nvSpPr>
        <p:spPr/>
        <p:txBody>
          <a:bodyPr/>
          <a:lstStyle/>
          <a:p>
            <a:fld id="{26E13A3C-B0AA-4EDB-8F98-35CFC633D31D}" type="slidenum">
              <a:rPr lang="en-GB" smtClean="0"/>
              <a:t>4</a:t>
            </a:fld>
            <a:endParaRPr lang="en-GB"/>
          </a:p>
        </p:txBody>
      </p:sp>
    </p:spTree>
    <p:extLst>
      <p:ext uri="{BB962C8B-B14F-4D97-AF65-F5344CB8AC3E}">
        <p14:creationId xmlns:p14="http://schemas.microsoft.com/office/powerpoint/2010/main" val="2259956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254061"/>
                </a:solidFill>
              </a:rPr>
              <a:t>That’s the net REDUCTION in compensation costs! Via work reallocation. This number was from a company called HBR Consulting and based on their research in 2018, along with a survey of law departments. They got to this by looking at hours worked and contributions from one legal operations person, b</a:t>
            </a:r>
            <a:r>
              <a:rPr lang="en-GB" sz="1200" dirty="0" err="1">
                <a:solidFill>
                  <a:srgbClr val="254061"/>
                </a:solidFill>
              </a:rPr>
              <a:t>ased</a:t>
            </a:r>
            <a:r>
              <a:rPr lang="en-GB" sz="1200" dirty="0">
                <a:solidFill>
                  <a:srgbClr val="254061"/>
                </a:solidFill>
              </a:rPr>
              <a:t> on median department size of 30 lawyers and 26 other staff.</a:t>
            </a:r>
          </a:p>
          <a:p>
            <a:r>
              <a:rPr lang="en-US" sz="1200" dirty="0">
                <a:solidFill>
                  <a:srgbClr val="254061"/>
                </a:solidFill>
              </a:rPr>
              <a:t>I</a:t>
            </a:r>
            <a:r>
              <a:rPr lang="en-GB" sz="1200" dirty="0">
                <a:solidFill>
                  <a:srgbClr val="254061"/>
                </a:solidFill>
              </a:rPr>
              <a:t>’ve seen several figures like this quoted – sometimes up to $1M</a:t>
            </a:r>
          </a:p>
          <a:p>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5</a:t>
            </a:fld>
            <a:endParaRPr lang="en-GB"/>
          </a:p>
        </p:txBody>
      </p:sp>
    </p:spTree>
    <p:extLst>
      <p:ext uri="{BB962C8B-B14F-4D97-AF65-F5344CB8AC3E}">
        <p14:creationId xmlns:p14="http://schemas.microsoft.com/office/powerpoint/2010/main" val="963231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the key areas that a legal operations function can not only help with, but make a high impact in, and capture that added value.</a:t>
            </a:r>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6</a:t>
            </a:fld>
            <a:endParaRPr lang="en-GB"/>
          </a:p>
        </p:txBody>
      </p:sp>
    </p:spTree>
    <p:extLst>
      <p:ext uri="{BB962C8B-B14F-4D97-AF65-F5344CB8AC3E}">
        <p14:creationId xmlns:p14="http://schemas.microsoft.com/office/powerpoint/2010/main" val="2172463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you’ve either learned a lot more about legal operations so far today, or you’ve solidified what you already knew.</a:t>
            </a:r>
          </a:p>
          <a:p>
            <a:r>
              <a:rPr lang="en-US" dirty="0"/>
              <a:t>In either case, one of the most important things an organization must do to enable or enhance a legal operations strategy is to define – and keep defining – the priorities of the legal team. </a:t>
            </a:r>
          </a:p>
          <a:p>
            <a:r>
              <a:rPr lang="en-US" dirty="0"/>
              <a:t>In a recent survey of top priorities, 2 pertinent items showed up on every respondent’s list:</a:t>
            </a:r>
          </a:p>
          <a:p>
            <a:r>
              <a:rPr lang="en-US" dirty="0"/>
              <a:t>Reducing external spend </a:t>
            </a:r>
          </a:p>
          <a:p>
            <a:r>
              <a:rPr lang="en-US" dirty="0"/>
              <a:t>Automation</a:t>
            </a:r>
          </a:p>
          <a:p>
            <a:r>
              <a:rPr lang="en-US" dirty="0"/>
              <a:t>two things that are fairly difficult to manage without dedicated personnel or a strategy around it</a:t>
            </a:r>
          </a:p>
          <a:p>
            <a:r>
              <a:rPr lang="en-US" dirty="0"/>
              <a:t>Coming in quickly behind those two is the need to optimize the legal services received and given.</a:t>
            </a:r>
          </a:p>
          <a:p>
            <a:r>
              <a:rPr lang="en-US" dirty="0"/>
              <a:t>This is one of my favorite areas of legal operations – optimizing the talent – both internal and external and this is where those of you who are NOT inhouse counsel can really differentiate yourself</a:t>
            </a:r>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7</a:t>
            </a:fld>
            <a:endParaRPr lang="en-GB"/>
          </a:p>
        </p:txBody>
      </p:sp>
    </p:spTree>
    <p:extLst>
      <p:ext uri="{BB962C8B-B14F-4D97-AF65-F5344CB8AC3E}">
        <p14:creationId xmlns:p14="http://schemas.microsoft.com/office/powerpoint/2010/main" val="319752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E13A3C-B0AA-4EDB-8F98-35CFC633D31D}" type="slidenum">
              <a:rPr lang="en-GB" smtClean="0"/>
              <a:t>8</a:t>
            </a:fld>
            <a:endParaRPr lang="en-GB"/>
          </a:p>
        </p:txBody>
      </p:sp>
    </p:spTree>
    <p:extLst>
      <p:ext uri="{BB962C8B-B14F-4D97-AF65-F5344CB8AC3E}">
        <p14:creationId xmlns:p14="http://schemas.microsoft.com/office/powerpoint/2010/main" val="4157673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er">
    <p:spTree>
      <p:nvGrpSpPr>
        <p:cNvPr id="1" name=""/>
        <p:cNvGrpSpPr/>
        <p:nvPr/>
      </p:nvGrpSpPr>
      <p:grpSpPr>
        <a:xfrm>
          <a:off x="0" y="0"/>
          <a:ext cx="0" cy="0"/>
          <a:chOff x="0" y="0"/>
          <a:chExt cx="0" cy="0"/>
        </a:xfrm>
      </p:grpSpPr>
      <p:pic>
        <p:nvPicPr>
          <p:cNvPr id="11" name="Espace réservé pour une image  6" descr="couv_prov.jpg"/>
          <p:cNvPicPr>
            <a:picLocks noChangeAspect="1"/>
          </p:cNvPicPr>
          <p:nvPr userDrawn="1"/>
        </p:nvPicPr>
        <p:blipFill>
          <a:blip r:embed="rId2">
            <a:extLst>
              <a:ext uri="{28A0092B-C50C-407E-A947-70E740481C1C}">
                <a14:useLocalDpi xmlns:a14="http://schemas.microsoft.com/office/drawing/2010/main" val="0"/>
              </a:ext>
            </a:extLst>
          </a:blip>
          <a:srcRect t="3784" b="3784"/>
          <a:stretch>
            <a:fillRect/>
          </a:stretch>
        </p:blipFill>
        <p:spPr>
          <a:xfrm>
            <a:off x="1" y="0"/>
            <a:ext cx="9144000" cy="5715001"/>
          </a:xfrm>
          <a:prstGeom prst="rect">
            <a:avLst/>
          </a:prstGeom>
        </p:spPr>
      </p:pic>
      <p:sp>
        <p:nvSpPr>
          <p:cNvPr id="12" name="Rectangle 11"/>
          <p:cNvSpPr/>
          <p:nvPr userDrawn="1"/>
        </p:nvSpPr>
        <p:spPr>
          <a:xfrm>
            <a:off x="0" y="2768600"/>
            <a:ext cx="7493000" cy="1676400"/>
          </a:xfrm>
          <a:prstGeom prst="rect">
            <a:avLst/>
          </a:prstGeom>
          <a:solidFill>
            <a:srgbClr val="FFFFFF">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Espace réservé du texte 11"/>
          <p:cNvSpPr>
            <a:spLocks noGrp="1"/>
          </p:cNvSpPr>
          <p:nvPr>
            <p:ph type="body" sz="quarter" idx="13"/>
          </p:nvPr>
        </p:nvSpPr>
        <p:spPr>
          <a:xfrm>
            <a:off x="625354" y="2884560"/>
            <a:ext cx="6869485" cy="885886"/>
          </a:xfrm>
          <a:prstGeom prst="rect">
            <a:avLst/>
          </a:prstGeom>
        </p:spPr>
        <p:txBody>
          <a:bodyPr>
            <a:normAutofit/>
          </a:bodyPr>
          <a:lstStyle>
            <a:lvl1pPr>
              <a:buNone/>
              <a:defRPr sz="4000" b="0" i="0">
                <a:solidFill>
                  <a:srgbClr val="524C51"/>
                </a:solidFill>
                <a:latin typeface="Arial"/>
              </a:defRPr>
            </a:lvl1pPr>
            <a:lvl2pPr>
              <a:buNone/>
              <a:defRPr/>
            </a:lvl2pPr>
            <a:lvl3pPr>
              <a:buNone/>
              <a:defRPr/>
            </a:lvl3pPr>
            <a:lvl4pPr>
              <a:buNone/>
              <a:defRPr/>
            </a:lvl4pPr>
            <a:lvl5pPr>
              <a:buNone/>
              <a:defRPr/>
            </a:lvl5pPr>
          </a:lstStyle>
          <a:p>
            <a:pPr lvl="0"/>
            <a:endParaRPr lang="fr-CH"/>
          </a:p>
        </p:txBody>
      </p:sp>
      <p:sp>
        <p:nvSpPr>
          <p:cNvPr id="10" name="Espace réservé du texte 11"/>
          <p:cNvSpPr>
            <a:spLocks noGrp="1"/>
          </p:cNvSpPr>
          <p:nvPr>
            <p:ph type="body" sz="quarter" idx="14"/>
          </p:nvPr>
        </p:nvSpPr>
        <p:spPr>
          <a:xfrm>
            <a:off x="617224" y="3779773"/>
            <a:ext cx="6594668" cy="524988"/>
          </a:xfrm>
          <a:prstGeom prst="rect">
            <a:avLst/>
          </a:prstGeom>
        </p:spPr>
        <p:txBody>
          <a:bodyPr>
            <a:noAutofit/>
          </a:bodyPr>
          <a:lstStyle>
            <a:lvl1pPr>
              <a:buNone/>
              <a:defRPr sz="2400" b="0" i="0">
                <a:solidFill>
                  <a:srgbClr val="0E79BF"/>
                </a:solidFill>
                <a:latin typeface="Arial"/>
              </a:defRPr>
            </a:lvl1pPr>
            <a:lvl2pPr>
              <a:buNone/>
              <a:defRPr/>
            </a:lvl2pPr>
            <a:lvl3pPr>
              <a:buNone/>
              <a:defRPr/>
            </a:lvl3pPr>
            <a:lvl4pPr>
              <a:buNone/>
              <a:defRPr/>
            </a:lvl4pPr>
            <a:lvl5pPr>
              <a:buNone/>
              <a:defRPr/>
            </a:lvl5pPr>
          </a:lstStyle>
          <a:p>
            <a:pPr lvl="0"/>
            <a:endParaRPr lang="fr-CH"/>
          </a:p>
        </p:txBody>
      </p:sp>
    </p:spTree>
    <p:extLst>
      <p:ext uri="{BB962C8B-B14F-4D97-AF65-F5344CB8AC3E}">
        <p14:creationId xmlns:p14="http://schemas.microsoft.com/office/powerpoint/2010/main" val="279989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A">
    <p:spTree>
      <p:nvGrpSpPr>
        <p:cNvPr id="1" name=""/>
        <p:cNvGrpSpPr/>
        <p:nvPr/>
      </p:nvGrpSpPr>
      <p:grpSpPr>
        <a:xfrm>
          <a:off x="0" y="0"/>
          <a:ext cx="0" cy="0"/>
          <a:chOff x="0" y="0"/>
          <a:chExt cx="0" cy="0"/>
        </a:xfrm>
      </p:grpSpPr>
      <p:pic>
        <p:nvPicPr>
          <p:cNvPr id="6" name="Espace réservé pour une image  24" descr="Molécules.jpg"/>
          <p:cNvPicPr>
            <a:picLocks/>
          </p:cNvPicPr>
          <p:nvPr userDrawn="1"/>
        </p:nvPicPr>
        <p:blipFill>
          <a:blip r:embed="rId2"/>
          <a:srcRect t="-392" b="-392"/>
          <a:stretch>
            <a:fillRect/>
          </a:stretch>
        </p:blipFill>
        <p:spPr>
          <a:xfrm>
            <a:off x="7637220" y="-1"/>
            <a:ext cx="1512000" cy="925200"/>
          </a:xfrm>
          <a:prstGeom prst="rect">
            <a:avLst/>
          </a:prstGeom>
        </p:spPr>
      </p:pic>
      <p:sp>
        <p:nvSpPr>
          <p:cNvPr id="8" name="Espace réservé du texte 11"/>
          <p:cNvSpPr>
            <a:spLocks noGrp="1"/>
          </p:cNvSpPr>
          <p:nvPr>
            <p:ph type="body" sz="quarter" idx="11"/>
          </p:nvPr>
        </p:nvSpPr>
        <p:spPr>
          <a:xfrm>
            <a:off x="625354" y="1289561"/>
            <a:ext cx="7546184" cy="524988"/>
          </a:xfrm>
        </p:spPr>
        <p:txBody>
          <a:bodyPr>
            <a:noAutofit/>
          </a:bodyPr>
          <a:lstStyle>
            <a:lvl1pPr>
              <a:buNone/>
              <a:defRPr sz="2400" b="0" i="0">
                <a:solidFill>
                  <a:srgbClr val="0E79BF"/>
                </a:solidFill>
                <a:latin typeface="Arial"/>
              </a:defRPr>
            </a:lvl1pPr>
            <a:lvl2pPr>
              <a:buNone/>
              <a:defRPr/>
            </a:lvl2pPr>
            <a:lvl3pPr>
              <a:buNone/>
              <a:defRPr/>
            </a:lvl3pPr>
            <a:lvl4pPr>
              <a:buNone/>
              <a:defRPr/>
            </a:lvl4pPr>
            <a:lvl5pPr>
              <a:buNone/>
              <a:defRPr/>
            </a:lvl5pPr>
          </a:lstStyle>
          <a:p>
            <a:pPr lvl="0"/>
            <a:endParaRPr lang="en-US" noProof="0"/>
          </a:p>
        </p:txBody>
      </p:sp>
      <p:sp>
        <p:nvSpPr>
          <p:cNvPr id="5" name="Espace réservé du texte 4"/>
          <p:cNvSpPr>
            <a:spLocks noGrp="1"/>
          </p:cNvSpPr>
          <p:nvPr>
            <p:ph type="body" sz="quarter" idx="14" hasCustomPrompt="1"/>
          </p:nvPr>
        </p:nvSpPr>
        <p:spPr>
          <a:xfrm>
            <a:off x="610643" y="2045727"/>
            <a:ext cx="7560895" cy="3724888"/>
          </a:xfrm>
        </p:spPr>
        <p:txBody>
          <a:bodyPr/>
          <a:lstStyle>
            <a:lvl1pPr marL="285750" indent="-285750">
              <a:buFont typeface="Lucida Grande"/>
              <a:buChar char="‣"/>
              <a:defRPr/>
            </a:lvl1pPr>
            <a:lvl2pPr marL="742950" indent="-285750">
              <a:buFont typeface="Lucida Grande"/>
              <a:buChar char="‣"/>
              <a:defRPr/>
            </a:lvl2pPr>
          </a:lstStyle>
          <a:p>
            <a:pPr lvl="0"/>
            <a:r>
              <a:rPr lang="en-US" noProof="0" err="1"/>
              <a:t>Cliquez</a:t>
            </a:r>
            <a:r>
              <a:rPr lang="en-US" noProof="0"/>
              <a:t> pour modifier les styles du </a:t>
            </a:r>
            <a:r>
              <a:rPr lang="en-US" noProof="0" err="1"/>
              <a:t>texte</a:t>
            </a:r>
            <a:r>
              <a:rPr lang="en-US" noProof="0"/>
              <a:t> du masque</a:t>
            </a:r>
          </a:p>
          <a:p>
            <a:pPr lvl="1"/>
            <a:r>
              <a:rPr lang="en-US" noProof="0" err="1"/>
              <a:t>Deuxième</a:t>
            </a:r>
            <a:r>
              <a:rPr lang="en-US" noProof="0"/>
              <a:t> </a:t>
            </a:r>
            <a:r>
              <a:rPr lang="en-US" noProof="0" err="1"/>
              <a:t>niveau</a:t>
            </a:r>
            <a:endParaRPr lang="en-US" noProof="0"/>
          </a:p>
          <a:p>
            <a:pPr lvl="2"/>
            <a:r>
              <a:rPr lang="en-US" noProof="0" err="1"/>
              <a:t>Troisième</a:t>
            </a:r>
            <a:r>
              <a:rPr lang="en-US" noProof="0"/>
              <a:t> </a:t>
            </a:r>
            <a:r>
              <a:rPr lang="en-US" noProof="0" err="1"/>
              <a:t>niveau</a:t>
            </a:r>
            <a:endParaRPr lang="en-US" noProof="0"/>
          </a:p>
          <a:p>
            <a:pPr lvl="3"/>
            <a:r>
              <a:rPr lang="en-US" noProof="0" err="1"/>
              <a:t>Quatrième</a:t>
            </a:r>
            <a:r>
              <a:rPr lang="en-US" noProof="0"/>
              <a:t> </a:t>
            </a:r>
            <a:r>
              <a:rPr lang="en-US" noProof="0" err="1"/>
              <a:t>niveau</a:t>
            </a:r>
            <a:endParaRPr lang="en-US" noProof="0"/>
          </a:p>
          <a:p>
            <a:pPr lvl="4"/>
            <a:r>
              <a:rPr lang="en-US" noProof="0" err="1"/>
              <a:t>Cinquième</a:t>
            </a:r>
            <a:r>
              <a:rPr lang="en-US" noProof="0"/>
              <a:t> </a:t>
            </a:r>
            <a:r>
              <a:rPr lang="en-US" noProof="0" err="1"/>
              <a:t>niveau</a:t>
            </a:r>
            <a:endParaRPr lang="en-US" noProof="0"/>
          </a:p>
        </p:txBody>
      </p:sp>
      <p:sp>
        <p:nvSpPr>
          <p:cNvPr id="3" name="Title 2">
            <a:extLst>
              <a:ext uri="{FF2B5EF4-FFF2-40B4-BE49-F238E27FC236}">
                <a16:creationId xmlns:a16="http://schemas.microsoft.com/office/drawing/2014/main" id="{CC6D3E1F-B2A3-4E79-A440-751BB417AF4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9105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Espace réservé du texte 11"/>
          <p:cNvSpPr>
            <a:spLocks noGrp="1"/>
          </p:cNvSpPr>
          <p:nvPr>
            <p:ph type="body" sz="quarter" idx="11"/>
          </p:nvPr>
        </p:nvSpPr>
        <p:spPr>
          <a:xfrm>
            <a:off x="625355" y="2024329"/>
            <a:ext cx="3777519" cy="524988"/>
          </a:xfrm>
        </p:spPr>
        <p:txBody>
          <a:bodyPr>
            <a:noAutofit/>
          </a:bodyPr>
          <a:lstStyle>
            <a:lvl1pPr>
              <a:buNone/>
              <a:defRPr sz="1700" b="0" i="0">
                <a:solidFill>
                  <a:srgbClr val="0E79BF"/>
                </a:solidFill>
                <a:latin typeface="Arial"/>
              </a:defRPr>
            </a:lvl1pPr>
            <a:lvl2pPr>
              <a:buNone/>
              <a:defRPr/>
            </a:lvl2pPr>
            <a:lvl3pPr>
              <a:buNone/>
              <a:defRPr/>
            </a:lvl3pPr>
            <a:lvl4pPr>
              <a:buNone/>
              <a:defRPr/>
            </a:lvl4pPr>
            <a:lvl5pPr>
              <a:buNone/>
              <a:defRPr/>
            </a:lvl5pPr>
          </a:lstStyle>
          <a:p>
            <a:pPr lvl="0"/>
            <a:endParaRPr lang="en-US" noProof="0"/>
          </a:p>
        </p:txBody>
      </p:sp>
      <p:sp>
        <p:nvSpPr>
          <p:cNvPr id="7" name="Espace réservé du contenu 2"/>
          <p:cNvSpPr>
            <a:spLocks noGrp="1"/>
          </p:cNvSpPr>
          <p:nvPr>
            <p:ph idx="12" hasCustomPrompt="1"/>
          </p:nvPr>
        </p:nvSpPr>
        <p:spPr>
          <a:xfrm>
            <a:off x="4647614" y="2024329"/>
            <a:ext cx="3523924" cy="3181282"/>
          </a:xfrm>
        </p:spPr>
        <p:txBody>
          <a:bodyPr/>
          <a:lstStyle/>
          <a:p>
            <a:pPr lvl="0"/>
            <a:r>
              <a:rPr lang="en-US" noProof="0" err="1"/>
              <a:t>Cliquez</a:t>
            </a:r>
            <a:r>
              <a:rPr lang="en-US" noProof="0"/>
              <a:t> pour modifier les styles du </a:t>
            </a:r>
            <a:r>
              <a:rPr lang="en-US" noProof="0" err="1"/>
              <a:t>texte</a:t>
            </a:r>
            <a:r>
              <a:rPr lang="en-US" noProof="0"/>
              <a:t> du masque</a:t>
            </a:r>
          </a:p>
          <a:p>
            <a:pPr lvl="1"/>
            <a:r>
              <a:rPr lang="en-US" noProof="0" err="1"/>
              <a:t>Deuxième</a:t>
            </a:r>
            <a:r>
              <a:rPr lang="en-US" noProof="0"/>
              <a:t> </a:t>
            </a:r>
            <a:r>
              <a:rPr lang="en-US" noProof="0" err="1"/>
              <a:t>niveau</a:t>
            </a:r>
            <a:endParaRPr lang="en-US" noProof="0"/>
          </a:p>
          <a:p>
            <a:pPr lvl="2"/>
            <a:r>
              <a:rPr lang="en-US" noProof="0" err="1"/>
              <a:t>Troisième</a:t>
            </a:r>
            <a:r>
              <a:rPr lang="en-US" noProof="0"/>
              <a:t> </a:t>
            </a:r>
            <a:r>
              <a:rPr lang="en-US" noProof="0" err="1"/>
              <a:t>niveau</a:t>
            </a:r>
            <a:endParaRPr lang="en-US" noProof="0"/>
          </a:p>
          <a:p>
            <a:pPr lvl="3"/>
            <a:r>
              <a:rPr lang="en-US" noProof="0" err="1"/>
              <a:t>Quatrième</a:t>
            </a:r>
            <a:r>
              <a:rPr lang="en-US" noProof="0"/>
              <a:t> </a:t>
            </a:r>
            <a:r>
              <a:rPr lang="en-US" noProof="0" err="1"/>
              <a:t>niveau</a:t>
            </a:r>
            <a:endParaRPr lang="en-US" noProof="0"/>
          </a:p>
          <a:p>
            <a:pPr lvl="4"/>
            <a:r>
              <a:rPr lang="en-US" noProof="0" err="1"/>
              <a:t>Cinquième</a:t>
            </a:r>
            <a:r>
              <a:rPr lang="en-US" noProof="0"/>
              <a:t> </a:t>
            </a:r>
            <a:r>
              <a:rPr lang="en-US" noProof="0" err="1"/>
              <a:t>niveau</a:t>
            </a:r>
            <a:endParaRPr lang="en-US" noProof="0"/>
          </a:p>
        </p:txBody>
      </p:sp>
      <p:pic>
        <p:nvPicPr>
          <p:cNvPr id="8" name="Espace réservé pour une image  24" descr="Molécules.jpg"/>
          <p:cNvPicPr>
            <a:picLocks/>
          </p:cNvPicPr>
          <p:nvPr userDrawn="1"/>
        </p:nvPicPr>
        <p:blipFill>
          <a:blip r:embed="rId2"/>
          <a:srcRect t="-392" b="-392"/>
          <a:stretch>
            <a:fillRect/>
          </a:stretch>
        </p:blipFill>
        <p:spPr>
          <a:xfrm>
            <a:off x="7637220" y="-1"/>
            <a:ext cx="1512000" cy="925200"/>
          </a:xfrm>
          <a:prstGeom prst="rect">
            <a:avLst/>
          </a:prstGeom>
        </p:spPr>
      </p:pic>
      <p:sp>
        <p:nvSpPr>
          <p:cNvPr id="3" name="Title 2">
            <a:extLst>
              <a:ext uri="{FF2B5EF4-FFF2-40B4-BE49-F238E27FC236}">
                <a16:creationId xmlns:a16="http://schemas.microsoft.com/office/drawing/2014/main" id="{A7BB1480-83FA-4A24-8E68-C34A01E0182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6288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b="1" i="0" baseline="0"/>
            </a:lvl1pPr>
          </a:lstStyle>
          <a:p>
            <a:r>
              <a:rPr lang="en-US"/>
              <a:t>Click to edit Master title style</a:t>
            </a:r>
            <a:endParaRPr lang="en-GB"/>
          </a:p>
        </p:txBody>
      </p:sp>
      <p:sp>
        <p:nvSpPr>
          <p:cNvPr id="3" name="Content Placeholder 2"/>
          <p:cNvSpPr>
            <a:spLocks noGrp="1"/>
          </p:cNvSpPr>
          <p:nvPr>
            <p:ph idx="1"/>
          </p:nvPr>
        </p:nvSpPr>
        <p:spPr/>
        <p:txBody>
          <a:bodyPr/>
          <a:lstStyle>
            <a:lvl1pPr>
              <a:defRPr baseline="0">
                <a:solidFill>
                  <a:schemeClr val="accent1">
                    <a:lumMod val="50000"/>
                  </a:schemeClr>
                </a:solidFill>
              </a:defRPr>
            </a:lvl1pPr>
            <a:lvl2pPr>
              <a:defRPr baseline="0">
                <a:solidFill>
                  <a:schemeClr val="accent1">
                    <a:lumMod val="50000"/>
                  </a:schemeClr>
                </a:solidFill>
              </a:defRPr>
            </a:lvl2pPr>
            <a:lvl3pPr>
              <a:defRPr baseline="0">
                <a:solidFill>
                  <a:schemeClr val="accent1">
                    <a:lumMod val="50000"/>
                  </a:schemeClr>
                </a:solidFill>
              </a:defRPr>
            </a:lvl3pPr>
            <a:lvl4pPr>
              <a:defRPr baseline="0">
                <a:solidFill>
                  <a:schemeClr val="accent1">
                    <a:lumMod val="50000"/>
                  </a:schemeClr>
                </a:solidFill>
              </a:defRPr>
            </a:lvl4pPr>
            <a:lvl5pPr>
              <a:defRPr baseline="0">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9"/>
          <p:cNvSpPr txBox="1">
            <a:spLocks/>
          </p:cNvSpPr>
          <p:nvPr/>
        </p:nvSpPr>
        <p:spPr bwMode="auto">
          <a:xfrm>
            <a:off x="8879536" y="6650535"/>
            <a:ext cx="360000" cy="234763"/>
          </a:xfrm>
          <a:prstGeom prst="rect">
            <a:avLst/>
          </a:prstGeom>
          <a:noFill/>
          <a:ln>
            <a:miter lim="800000"/>
            <a:headEnd/>
            <a:tailEnd/>
          </a:ln>
        </p:spPr>
        <p:txBody>
          <a:bodyPr/>
          <a:lstStyle/>
          <a:p>
            <a:pPr defTabSz="764381">
              <a:defRPr/>
            </a:pPr>
            <a:fld id="{5FB8CD08-E593-40A3-B009-29DE7C588740}" type="slidenum">
              <a:rPr lang="en-GB" sz="750" b="1">
                <a:solidFill>
                  <a:srgbClr val="002060"/>
                </a:solidFill>
                <a:ea typeface="Tahoma" pitchFamily="34" charset="0"/>
                <a:cs typeface="Tahoma" pitchFamily="34" charset="0"/>
              </a:rPr>
              <a:pPr defTabSz="764381">
                <a:defRPr/>
              </a:pPr>
              <a:t>‹#›</a:t>
            </a:fld>
            <a:endParaRPr lang="en-GB" sz="750" b="1">
              <a:solidFill>
                <a:srgbClr val="002060"/>
              </a:solidFill>
              <a:ea typeface="Tahoma" pitchFamily="34" charset="0"/>
              <a:cs typeface="Tahoma" pitchFamily="34" charset="0"/>
            </a:endParaRPr>
          </a:p>
        </p:txBody>
      </p:sp>
    </p:spTree>
    <p:extLst>
      <p:ext uri="{BB962C8B-B14F-4D97-AF65-F5344CB8AC3E}">
        <p14:creationId xmlns:p14="http://schemas.microsoft.com/office/powerpoint/2010/main" val="36393697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7772" y="0"/>
            <a:ext cx="7488000" cy="925200"/>
          </a:xfrm>
          <a:prstGeom prst="rect">
            <a:avLst/>
          </a:prstGeom>
          <a:solidFill>
            <a:schemeClr val="bg1">
              <a:lumMod val="9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FFFFFF"/>
              </a:solidFill>
            </a:endParaRPr>
          </a:p>
        </p:txBody>
      </p:sp>
      <p:sp>
        <p:nvSpPr>
          <p:cNvPr id="2" name="Espace réservé du titre 1"/>
          <p:cNvSpPr>
            <a:spLocks noGrp="1"/>
          </p:cNvSpPr>
          <p:nvPr>
            <p:ph type="title"/>
          </p:nvPr>
        </p:nvSpPr>
        <p:spPr>
          <a:xfrm>
            <a:off x="610318" y="0"/>
            <a:ext cx="6885453" cy="925200"/>
          </a:xfrm>
          <a:prstGeom prst="rect">
            <a:avLst/>
          </a:prstGeom>
        </p:spPr>
        <p:txBody>
          <a:bodyPr vert="horz" lIns="91440" tIns="45720" rIns="91440" bIns="45720" rtlCol="0" anchor="t" anchorCtr="0">
            <a:normAutofit/>
          </a:bodyPr>
          <a:lstStyle/>
          <a:p>
            <a:r>
              <a:rPr lang="fr-CH"/>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pic>
        <p:nvPicPr>
          <p:cNvPr id="8" name="Espace réservé pour une image  24" descr="Molécules.jpg">
            <a:extLst>
              <a:ext uri="{FF2B5EF4-FFF2-40B4-BE49-F238E27FC236}">
                <a16:creationId xmlns:a16="http://schemas.microsoft.com/office/drawing/2014/main" id="{9ACD249E-7411-407D-A260-8E162E327A15}"/>
              </a:ext>
            </a:extLst>
          </p:cNvPr>
          <p:cNvPicPr>
            <a:picLocks/>
          </p:cNvPicPr>
          <p:nvPr userDrawn="1"/>
        </p:nvPicPr>
        <p:blipFill>
          <a:blip r:embed="rId6"/>
          <a:srcRect t="-392" b="-392"/>
          <a:stretch>
            <a:fillRect/>
          </a:stretch>
        </p:blipFill>
        <p:spPr>
          <a:xfrm>
            <a:off x="7637220" y="-1"/>
            <a:ext cx="1512000" cy="925200"/>
          </a:xfrm>
          <a:prstGeom prst="rect">
            <a:avLst/>
          </a:prstGeom>
        </p:spPr>
      </p:pic>
    </p:spTree>
    <p:extLst>
      <p:ext uri="{BB962C8B-B14F-4D97-AF65-F5344CB8AC3E}">
        <p14:creationId xmlns:p14="http://schemas.microsoft.com/office/powerpoint/2010/main" val="2872164270"/>
      </p:ext>
    </p:extLst>
  </p:cSld>
  <p:clrMap bg1="lt1" tx1="dk1" bg2="lt2" tx2="dk2" accent1="accent1" accent2="accent2" accent3="accent3" accent4="accent4" accent5="accent5" accent6="accent6" hlink="hlink" folHlink="folHlink"/>
  <p:sldLayoutIdLst>
    <p:sldLayoutId id="2147483659" r:id="rId1"/>
    <p:sldLayoutId id="2147483649" r:id="rId2"/>
    <p:sldLayoutId id="2147483662" r:id="rId3"/>
    <p:sldLayoutId id="2147483666" r:id="rId4"/>
  </p:sldLayoutIdLst>
  <p:hf hdr="0" ftr="0" dt="0"/>
  <p:txStyles>
    <p:titleStyle>
      <a:lvl1pPr algn="l" defTabSz="457200" rtl="0" eaLnBrk="1" latinLnBrk="0" hangingPunct="1">
        <a:spcBef>
          <a:spcPct val="0"/>
        </a:spcBef>
        <a:buNone/>
        <a:defRPr sz="4000" kern="1200">
          <a:solidFill>
            <a:srgbClr val="524C51"/>
          </a:solidFill>
          <a:latin typeface="Arial"/>
          <a:ea typeface="+mj-ea"/>
          <a:cs typeface="Arial"/>
        </a:defRPr>
      </a:lvl1pPr>
    </p:titleStyle>
    <p:bodyStyle>
      <a:lvl1pPr marL="342900" indent="-342900" algn="l" defTabSz="457200" rtl="0" eaLnBrk="1" latinLnBrk="0" hangingPunct="1">
        <a:spcBef>
          <a:spcPct val="20000"/>
        </a:spcBef>
        <a:buClr>
          <a:srgbClr val="DC6C15"/>
        </a:buClr>
        <a:buFont typeface="Lucida Grande"/>
        <a:buChar char="‣"/>
        <a:defRPr sz="1800" kern="1200">
          <a:solidFill>
            <a:srgbClr val="524C51"/>
          </a:solidFill>
          <a:latin typeface="Arial"/>
          <a:ea typeface="+mn-ea"/>
          <a:cs typeface="Arial"/>
        </a:defRPr>
      </a:lvl1pPr>
      <a:lvl2pPr marL="742950" indent="-285750" algn="l" defTabSz="457200" rtl="0" eaLnBrk="1" latinLnBrk="0" hangingPunct="1">
        <a:spcBef>
          <a:spcPct val="20000"/>
        </a:spcBef>
        <a:buClr>
          <a:srgbClr val="DC6C15"/>
        </a:buClr>
        <a:buFont typeface="Lucida Grande"/>
        <a:buChar char="‣"/>
        <a:defRPr sz="1600" kern="1200">
          <a:solidFill>
            <a:srgbClr val="524C51"/>
          </a:solidFill>
          <a:latin typeface="Arial"/>
          <a:ea typeface="+mn-ea"/>
          <a:cs typeface="Arial"/>
        </a:defRPr>
      </a:lvl2pPr>
      <a:lvl3pPr marL="1143000" indent="-228600" algn="l" defTabSz="457200" rtl="0" eaLnBrk="1" latinLnBrk="0" hangingPunct="1">
        <a:spcBef>
          <a:spcPct val="20000"/>
        </a:spcBef>
        <a:buClr>
          <a:srgbClr val="DC6C15"/>
        </a:buClr>
        <a:buFont typeface="Lucida Grande"/>
        <a:buChar char="‣"/>
        <a:defRPr sz="1400" kern="1200">
          <a:solidFill>
            <a:srgbClr val="524C51"/>
          </a:solidFill>
          <a:latin typeface="Arial"/>
          <a:ea typeface="+mn-ea"/>
          <a:cs typeface="Arial"/>
        </a:defRPr>
      </a:lvl3pPr>
      <a:lvl4pPr marL="1600200" indent="-228600" algn="l" defTabSz="457200" rtl="0" eaLnBrk="1" latinLnBrk="0" hangingPunct="1">
        <a:spcBef>
          <a:spcPct val="20000"/>
        </a:spcBef>
        <a:buClr>
          <a:srgbClr val="DC6C15"/>
        </a:buClr>
        <a:buFont typeface="Lucida Grande"/>
        <a:buChar char="‣"/>
        <a:defRPr sz="1200" kern="1200">
          <a:solidFill>
            <a:srgbClr val="524C51"/>
          </a:solidFill>
          <a:latin typeface="Arial"/>
          <a:ea typeface="+mn-ea"/>
          <a:cs typeface="Arial"/>
        </a:defRPr>
      </a:lvl4pPr>
      <a:lvl5pPr marL="2057400" indent="-228600" algn="l" defTabSz="457200" rtl="0" eaLnBrk="1" latinLnBrk="0" hangingPunct="1">
        <a:spcBef>
          <a:spcPct val="20000"/>
        </a:spcBef>
        <a:buClr>
          <a:srgbClr val="DC6C15"/>
        </a:buClr>
        <a:buFont typeface="Lucida Grande"/>
        <a:buChar char="‣"/>
        <a:defRPr sz="1100" kern="1200">
          <a:solidFill>
            <a:srgbClr val="524C5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28645" y="2986057"/>
            <a:ext cx="7394039" cy="885886"/>
          </a:xfrm>
        </p:spPr>
        <p:txBody>
          <a:bodyPr>
            <a:normAutofit fontScale="77500" lnSpcReduction="20000"/>
          </a:bodyPr>
          <a:lstStyle/>
          <a:p>
            <a:r>
              <a:rPr lang="en-GB" dirty="0"/>
              <a:t>Legal Operations for In-House Legal Departments</a:t>
            </a:r>
            <a:endParaRPr lang="en-US" dirty="0"/>
          </a:p>
        </p:txBody>
      </p:sp>
      <p:sp>
        <p:nvSpPr>
          <p:cNvPr id="3" name="Espace réservé du texte 2"/>
          <p:cNvSpPr>
            <a:spLocks noGrp="1"/>
          </p:cNvSpPr>
          <p:nvPr>
            <p:ph type="body" sz="quarter" idx="14"/>
          </p:nvPr>
        </p:nvSpPr>
        <p:spPr>
          <a:xfrm>
            <a:off x="659266" y="3871943"/>
            <a:ext cx="6594668" cy="524988"/>
          </a:xfrm>
        </p:spPr>
        <p:txBody>
          <a:bodyPr/>
          <a:lstStyle/>
          <a:p>
            <a:r>
              <a:rPr lang="en-US" dirty="0"/>
              <a:t>What is Legal Operations?</a:t>
            </a:r>
          </a:p>
        </p:txBody>
      </p:sp>
    </p:spTree>
    <p:extLst>
      <p:ext uri="{BB962C8B-B14F-4D97-AF65-F5344CB8AC3E}">
        <p14:creationId xmlns:p14="http://schemas.microsoft.com/office/powerpoint/2010/main" val="456509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The Legal Ops Professional</a:t>
            </a:r>
          </a:p>
        </p:txBody>
      </p:sp>
      <p:sp>
        <p:nvSpPr>
          <p:cNvPr id="7" name="Rectangle 6">
            <a:extLst>
              <a:ext uri="{FF2B5EF4-FFF2-40B4-BE49-F238E27FC236}">
                <a16:creationId xmlns:a16="http://schemas.microsoft.com/office/drawing/2014/main" id="{6F72DF08-46F3-4647-AF99-C683C071F331}"/>
              </a:ext>
            </a:extLst>
          </p:cNvPr>
          <p:cNvSpPr/>
          <p:nvPr/>
        </p:nvSpPr>
        <p:spPr>
          <a:xfrm>
            <a:off x="287079" y="1212112"/>
            <a:ext cx="8463516" cy="5078313"/>
          </a:xfrm>
          <a:prstGeom prst="rect">
            <a:avLst/>
          </a:prstGeom>
        </p:spPr>
        <p:txBody>
          <a:bodyPr wrap="square">
            <a:spAutoFit/>
          </a:bodyPr>
          <a:lstStyle/>
          <a:p>
            <a:r>
              <a:rPr lang="en-US" dirty="0"/>
              <a:t>Legal Ops professionals tend to come from operational and / or finance backgrounds.</a:t>
            </a:r>
          </a:p>
          <a:p>
            <a:endParaRPr lang="en-US" dirty="0"/>
          </a:p>
          <a:p>
            <a:r>
              <a:rPr lang="en-US" dirty="0"/>
              <a:t>The skill set is shifting from former lawyers and legal assistants to accounting or finance managers or specialists, CFOs, COOs, and the like. </a:t>
            </a:r>
          </a:p>
          <a:p>
            <a:endParaRPr lang="en-US" dirty="0"/>
          </a:p>
          <a:p>
            <a:r>
              <a:rPr lang="en-GB" dirty="0"/>
              <a:t>A colleague of mine recently said in an interview about the state of their Legal Ops position,</a:t>
            </a:r>
          </a:p>
          <a:p>
            <a:endParaRPr lang="en-GB" dirty="0"/>
          </a:p>
          <a:p>
            <a:r>
              <a:rPr lang="en-GB" i="1" dirty="0"/>
              <a:t>	“It has been completely overhauled from reactive to strategic; now we offer rich analysis and identify how analytics are impacting resource allocation, staffing, pricing and hiring.”</a:t>
            </a:r>
          </a:p>
          <a:p>
            <a:endParaRPr lang="en-US" dirty="0"/>
          </a:p>
          <a:p>
            <a:r>
              <a:rPr lang="en-GB" dirty="0"/>
              <a:t>In addition to the diversity of work, operations leaders are developing an increased level of technology-related expertise.</a:t>
            </a:r>
          </a:p>
          <a:p>
            <a:endParaRPr lang="en-GB" dirty="0"/>
          </a:p>
          <a:p>
            <a:r>
              <a:rPr lang="en-GB" i="1" dirty="0"/>
              <a:t>	“It has become a lot more technical; like a moth to light, I am drawn to technology,” said a legal operations director in the Energy sector. “</a:t>
            </a:r>
            <a:endParaRPr lang="en-US" i="1" dirty="0"/>
          </a:p>
        </p:txBody>
      </p:sp>
    </p:spTree>
    <p:extLst>
      <p:ext uri="{BB962C8B-B14F-4D97-AF65-F5344CB8AC3E}">
        <p14:creationId xmlns:p14="http://schemas.microsoft.com/office/powerpoint/2010/main" val="3705898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75B91-5117-434B-9320-4C7776CEFC0B}"/>
              </a:ext>
            </a:extLst>
          </p:cNvPr>
          <p:cNvSpPr>
            <a:spLocks noGrp="1"/>
          </p:cNvSpPr>
          <p:nvPr>
            <p:ph idx="1"/>
          </p:nvPr>
        </p:nvSpPr>
        <p:spPr>
          <a:xfrm>
            <a:off x="216747" y="1218807"/>
            <a:ext cx="8503920" cy="5056239"/>
          </a:xfrm>
        </p:spPr>
        <p:txBody>
          <a:bodyPr>
            <a:noAutofit/>
          </a:bodyPr>
          <a:lstStyle/>
          <a:p>
            <a:pPr>
              <a:lnSpc>
                <a:spcPct val="150000"/>
              </a:lnSpc>
              <a:buFont typeface="Arial" panose="020B0604020202020204" pitchFamily="34" charset="0"/>
              <a:buChar char="•"/>
            </a:pPr>
            <a:r>
              <a:rPr lang="en-US" dirty="0"/>
              <a:t>Chief of Staff</a:t>
            </a:r>
          </a:p>
          <a:p>
            <a:pPr>
              <a:lnSpc>
                <a:spcPct val="150000"/>
              </a:lnSpc>
              <a:buFont typeface="Arial" panose="020B0604020202020204" pitchFamily="34" charset="0"/>
              <a:buChar char="•"/>
            </a:pPr>
            <a:r>
              <a:rPr lang="en-US" dirty="0"/>
              <a:t>Greater need to partner</a:t>
            </a:r>
          </a:p>
          <a:p>
            <a:pPr>
              <a:lnSpc>
                <a:spcPct val="150000"/>
              </a:lnSpc>
              <a:buFont typeface="Arial" panose="020B0604020202020204" pitchFamily="34" charset="0"/>
              <a:buChar char="•"/>
            </a:pPr>
            <a:r>
              <a:rPr lang="en-US" dirty="0"/>
              <a:t>Act like a business too, not a profit center</a:t>
            </a:r>
          </a:p>
          <a:p>
            <a:pPr>
              <a:lnSpc>
                <a:spcPct val="150000"/>
              </a:lnSpc>
              <a:buFont typeface="Arial" panose="020B0604020202020204" pitchFamily="34" charset="0"/>
              <a:buChar char="•"/>
            </a:pPr>
            <a:r>
              <a:rPr lang="en-US" dirty="0"/>
              <a:t>Know that cybersecurity and globalization / centralization is coming your way</a:t>
            </a:r>
          </a:p>
          <a:p>
            <a:pPr>
              <a:lnSpc>
                <a:spcPct val="150000"/>
              </a:lnSpc>
              <a:buFont typeface="Arial" panose="020B0604020202020204" pitchFamily="34" charset="0"/>
              <a:buChar char="•"/>
            </a:pPr>
            <a:r>
              <a:rPr lang="en-US" dirty="0"/>
              <a:t>Anticipate staffing challenges</a:t>
            </a:r>
          </a:p>
          <a:p>
            <a:pPr>
              <a:lnSpc>
                <a:spcPct val="150000"/>
              </a:lnSpc>
              <a:buFont typeface="Arial" panose="020B0604020202020204" pitchFamily="34" charset="0"/>
              <a:buChar char="•"/>
            </a:pPr>
            <a:r>
              <a:rPr lang="en-US" dirty="0"/>
              <a:t>Become an ALSP</a:t>
            </a:r>
          </a:p>
          <a:p>
            <a:pPr marL="0" indent="0">
              <a:buNone/>
            </a:pPr>
            <a:endParaRPr lang="en-GB" dirty="0"/>
          </a:p>
        </p:txBody>
      </p:sp>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We Haven’t Forgotten About Law Firms</a:t>
            </a:r>
          </a:p>
        </p:txBody>
      </p:sp>
    </p:spTree>
    <p:extLst>
      <p:ext uri="{BB962C8B-B14F-4D97-AF65-F5344CB8AC3E}">
        <p14:creationId xmlns:p14="http://schemas.microsoft.com/office/powerpoint/2010/main" val="617647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28645" y="2986057"/>
            <a:ext cx="7394039" cy="885886"/>
          </a:xfrm>
        </p:spPr>
        <p:txBody>
          <a:bodyPr>
            <a:normAutofit fontScale="77500" lnSpcReduction="20000"/>
          </a:bodyPr>
          <a:lstStyle/>
          <a:p>
            <a:r>
              <a:rPr lang="en-GB" dirty="0"/>
              <a:t>Legal Operations for In-House Legal Departments</a:t>
            </a:r>
            <a:endParaRPr lang="en-US" dirty="0"/>
          </a:p>
        </p:txBody>
      </p:sp>
      <p:sp>
        <p:nvSpPr>
          <p:cNvPr id="3" name="Espace réservé du texte 2"/>
          <p:cNvSpPr>
            <a:spLocks noGrp="1"/>
          </p:cNvSpPr>
          <p:nvPr>
            <p:ph type="body" sz="quarter" idx="14"/>
          </p:nvPr>
        </p:nvSpPr>
        <p:spPr>
          <a:xfrm>
            <a:off x="457200" y="3871943"/>
            <a:ext cx="6796734" cy="524988"/>
          </a:xfrm>
        </p:spPr>
        <p:txBody>
          <a:bodyPr/>
          <a:lstStyle/>
          <a:p>
            <a:r>
              <a:rPr lang="en-US" dirty="0"/>
              <a:t>Questions? email: Sheila.Dusseau@ferring.com</a:t>
            </a:r>
          </a:p>
        </p:txBody>
      </p:sp>
    </p:spTree>
    <p:extLst>
      <p:ext uri="{BB962C8B-B14F-4D97-AF65-F5344CB8AC3E}">
        <p14:creationId xmlns:p14="http://schemas.microsoft.com/office/powerpoint/2010/main" val="19117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75B91-5117-434B-9320-4C7776CEFC0B}"/>
              </a:ext>
            </a:extLst>
          </p:cNvPr>
          <p:cNvSpPr>
            <a:spLocks noGrp="1"/>
          </p:cNvSpPr>
          <p:nvPr>
            <p:ph idx="1"/>
          </p:nvPr>
        </p:nvSpPr>
        <p:spPr>
          <a:xfrm>
            <a:off x="91440" y="1243842"/>
            <a:ext cx="8961120" cy="4599039"/>
          </a:xfrm>
        </p:spPr>
        <p:txBody>
          <a:bodyPr>
            <a:noAutofit/>
          </a:bodyPr>
          <a:lstStyle/>
          <a:p>
            <a:pPr marL="0" indent="0">
              <a:lnSpc>
                <a:spcPts val="2500"/>
              </a:lnSpc>
              <a:spcAft>
                <a:spcPts val="600"/>
              </a:spcAft>
              <a:buNone/>
            </a:pPr>
            <a:r>
              <a:rPr lang="en-GB" dirty="0"/>
              <a:t>“a set of business processes, activities, and the professionals that enable legal departments to serve their clients more effectively by applying business and technical practices to the delivery of legal services. Legal ops provides the strategic planning, financial management, project management, and technology expertise that enables legal professionals to focus on providing legal advice.</a:t>
            </a:r>
          </a:p>
          <a:p>
            <a:pPr marL="0" indent="0">
              <a:lnSpc>
                <a:spcPts val="2500"/>
              </a:lnSpc>
              <a:spcAft>
                <a:spcPts val="600"/>
              </a:spcAft>
              <a:buNone/>
            </a:pPr>
            <a:endParaRPr lang="en-GB" dirty="0"/>
          </a:p>
          <a:p>
            <a:pPr marL="0" indent="0">
              <a:lnSpc>
                <a:spcPts val="2500"/>
              </a:lnSpc>
              <a:buNone/>
            </a:pPr>
            <a:r>
              <a:rPr lang="en-GB" dirty="0"/>
              <a:t>The multidisciplinary line-up of the legal ops team includes experts in such fields as finance, marketing, data analytics, learning and development, and engineering. These professionals work with management to identify strategic investments that build capacity for the organization. Their capabilities help legal organizations to more effectively manage risks, monitor compliance, adopt the right technologies, and deliver value to the enterprise by accelerating the business. A proactive legal ops team can anticipate and plan for challenges before they arrive. ”</a:t>
            </a:r>
          </a:p>
        </p:txBody>
      </p:sp>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What is Legal Operations?</a:t>
            </a:r>
          </a:p>
        </p:txBody>
      </p:sp>
      <p:sp>
        <p:nvSpPr>
          <p:cNvPr id="6" name="TextBox 5">
            <a:extLst>
              <a:ext uri="{FF2B5EF4-FFF2-40B4-BE49-F238E27FC236}">
                <a16:creationId xmlns:a16="http://schemas.microsoft.com/office/drawing/2014/main" id="{614570B9-2788-48F9-A162-0A0A6FFA5F8C}"/>
              </a:ext>
            </a:extLst>
          </p:cNvPr>
          <p:cNvSpPr txBox="1"/>
          <p:nvPr/>
        </p:nvSpPr>
        <p:spPr>
          <a:xfrm>
            <a:off x="5553596" y="5836183"/>
            <a:ext cx="3126825" cy="246221"/>
          </a:xfrm>
          <a:prstGeom prst="rect">
            <a:avLst/>
          </a:prstGeom>
          <a:noFill/>
        </p:spPr>
        <p:txBody>
          <a:bodyPr wrap="square" rtlCol="0">
            <a:spAutoFit/>
          </a:bodyPr>
          <a:lstStyle/>
          <a:p>
            <a:r>
              <a:rPr lang="en-US" sz="1000" dirty="0"/>
              <a:t>- </a:t>
            </a:r>
            <a:r>
              <a:rPr lang="en-GB" sz="1000" dirty="0"/>
              <a:t>2020 Corporate Legal Operations Consortium</a:t>
            </a:r>
          </a:p>
        </p:txBody>
      </p:sp>
    </p:spTree>
    <p:extLst>
      <p:ext uri="{BB962C8B-B14F-4D97-AF65-F5344CB8AC3E}">
        <p14:creationId xmlns:p14="http://schemas.microsoft.com/office/powerpoint/2010/main" val="156355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225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75B91-5117-434B-9320-4C7776CEFC0B}"/>
              </a:ext>
            </a:extLst>
          </p:cNvPr>
          <p:cNvSpPr>
            <a:spLocks noGrp="1"/>
          </p:cNvSpPr>
          <p:nvPr>
            <p:ph idx="1"/>
          </p:nvPr>
        </p:nvSpPr>
        <p:spPr>
          <a:xfrm>
            <a:off x="91440" y="1200269"/>
            <a:ext cx="8961120" cy="4794989"/>
          </a:xfrm>
        </p:spPr>
        <p:txBody>
          <a:bodyPr>
            <a:noAutofit/>
          </a:bodyPr>
          <a:lstStyle/>
          <a:p>
            <a:pPr marL="0" indent="0">
              <a:lnSpc>
                <a:spcPts val="2500"/>
              </a:lnSpc>
              <a:spcAft>
                <a:spcPts val="600"/>
              </a:spcAft>
              <a:buNone/>
            </a:pPr>
            <a:r>
              <a:rPr lang="en-GB" dirty="0"/>
              <a:t>“</a:t>
            </a:r>
            <a:r>
              <a:rPr lang="en-GB" dirty="0">
                <a:solidFill>
                  <a:schemeClr val="accent1">
                    <a:lumMod val="40000"/>
                    <a:lumOff val="60000"/>
                  </a:schemeClr>
                </a:solidFill>
              </a:rPr>
              <a:t>a set of business processes, activities, and the professionals that enable legal departments to serve their clients more effectively by applying </a:t>
            </a:r>
            <a:r>
              <a:rPr lang="en-GB" sz="2400" b="1" dirty="0">
                <a:solidFill>
                  <a:srgbClr val="0088EE"/>
                </a:solidFill>
                <a:effectLst>
                  <a:outerShdw blurRad="38100" dist="38100" dir="2700000" algn="tl">
                    <a:srgbClr val="000000">
                      <a:alpha val="43137"/>
                    </a:srgbClr>
                  </a:outerShdw>
                </a:effectLst>
              </a:rPr>
              <a:t>business and technical practices</a:t>
            </a:r>
            <a:r>
              <a:rPr lang="en-GB" sz="2400" dirty="0">
                <a:effectLst>
                  <a:outerShdw blurRad="38100" dist="38100" dir="2700000" algn="tl">
                    <a:srgbClr val="000000">
                      <a:alpha val="43137"/>
                    </a:srgbClr>
                  </a:outerShdw>
                </a:effectLst>
              </a:rPr>
              <a:t> </a:t>
            </a:r>
            <a:r>
              <a:rPr lang="en-GB" sz="2400" b="1" dirty="0">
                <a:solidFill>
                  <a:srgbClr val="0088EE"/>
                </a:solidFill>
                <a:effectLst>
                  <a:outerShdw blurRad="38100" dist="38100" dir="2700000" algn="tl">
                    <a:srgbClr val="000000">
                      <a:alpha val="43137"/>
                    </a:srgbClr>
                  </a:outerShdw>
                </a:effectLst>
              </a:rPr>
              <a:t>to</a:t>
            </a:r>
            <a:r>
              <a:rPr lang="en-GB" sz="2400" dirty="0">
                <a:effectLst>
                  <a:outerShdw blurRad="38100" dist="38100" dir="2700000" algn="tl">
                    <a:srgbClr val="000000">
                      <a:alpha val="43137"/>
                    </a:srgbClr>
                  </a:outerShdw>
                </a:effectLst>
              </a:rPr>
              <a:t> </a:t>
            </a:r>
            <a:r>
              <a:rPr lang="en-GB" dirty="0">
                <a:solidFill>
                  <a:schemeClr val="accent1">
                    <a:lumMod val="40000"/>
                    <a:lumOff val="60000"/>
                  </a:schemeClr>
                </a:solidFill>
              </a:rPr>
              <a:t>the delivery of </a:t>
            </a:r>
            <a:r>
              <a:rPr lang="en-GB" sz="2400" b="1" dirty="0">
                <a:solidFill>
                  <a:srgbClr val="0088EE"/>
                </a:solidFill>
                <a:effectLst>
                  <a:outerShdw blurRad="38100" dist="38100" dir="2700000" algn="tl">
                    <a:srgbClr val="000000">
                      <a:alpha val="43137"/>
                    </a:srgbClr>
                  </a:outerShdw>
                </a:effectLst>
              </a:rPr>
              <a:t>legal services</a:t>
            </a:r>
            <a:r>
              <a:rPr lang="en-GB" dirty="0"/>
              <a:t>. </a:t>
            </a:r>
            <a:r>
              <a:rPr lang="en-GB" dirty="0">
                <a:solidFill>
                  <a:schemeClr val="accent1">
                    <a:lumMod val="40000"/>
                    <a:lumOff val="60000"/>
                  </a:schemeClr>
                </a:solidFill>
              </a:rPr>
              <a:t>Legal ops provides the strategic planning, financial management, project management, and technology expertise that enables legal professionals to focus on providing legal advice.</a:t>
            </a:r>
          </a:p>
          <a:p>
            <a:pPr marL="0" indent="0">
              <a:lnSpc>
                <a:spcPts val="2500"/>
              </a:lnSpc>
              <a:spcAft>
                <a:spcPts val="600"/>
              </a:spcAft>
              <a:buNone/>
            </a:pPr>
            <a:endParaRPr lang="en-GB" dirty="0"/>
          </a:p>
          <a:p>
            <a:pPr marL="0" indent="0">
              <a:lnSpc>
                <a:spcPts val="2500"/>
              </a:lnSpc>
              <a:buNone/>
            </a:pPr>
            <a:r>
              <a:rPr lang="en-GB" dirty="0">
                <a:solidFill>
                  <a:schemeClr val="accent1">
                    <a:lumMod val="40000"/>
                    <a:lumOff val="60000"/>
                  </a:schemeClr>
                </a:solidFill>
              </a:rPr>
              <a:t>The multidisciplinary line-up of the legal ops team includes experts in such fields as finance, marketing, data analytics, learning and development, and engineering. These professionals work with management to identify strategic investments that build capacity for the organization. Their capabilities </a:t>
            </a:r>
            <a:r>
              <a:rPr lang="en-GB" sz="2400" b="1" dirty="0">
                <a:solidFill>
                  <a:srgbClr val="0088EE"/>
                </a:solidFill>
                <a:effectLst>
                  <a:outerShdw blurRad="38100" dist="38100" dir="2700000" algn="tl">
                    <a:srgbClr val="000000">
                      <a:alpha val="43137"/>
                    </a:srgbClr>
                  </a:outerShdw>
                </a:effectLst>
              </a:rPr>
              <a:t>help legal organizations </a:t>
            </a:r>
            <a:r>
              <a:rPr lang="en-GB" dirty="0">
                <a:solidFill>
                  <a:schemeClr val="accent1">
                    <a:lumMod val="40000"/>
                    <a:lumOff val="60000"/>
                  </a:schemeClr>
                </a:solidFill>
              </a:rPr>
              <a:t>to</a:t>
            </a:r>
            <a:r>
              <a:rPr lang="en-GB" dirty="0"/>
              <a:t> </a:t>
            </a:r>
            <a:r>
              <a:rPr lang="en-GB" dirty="0">
                <a:solidFill>
                  <a:schemeClr val="accent1">
                    <a:lumMod val="40000"/>
                    <a:lumOff val="60000"/>
                  </a:schemeClr>
                </a:solidFill>
              </a:rPr>
              <a:t>more effectively manage risks, monitor compliance, adopt the right technologies, and </a:t>
            </a:r>
            <a:r>
              <a:rPr lang="en-GB" sz="2400" b="1" dirty="0">
                <a:solidFill>
                  <a:srgbClr val="0088EE"/>
                </a:solidFill>
                <a:effectLst>
                  <a:outerShdw blurRad="38100" dist="38100" dir="2700000" algn="tl">
                    <a:srgbClr val="000000">
                      <a:alpha val="43137"/>
                    </a:srgbClr>
                  </a:outerShdw>
                </a:effectLst>
              </a:rPr>
              <a:t>deliver value to the enterprise </a:t>
            </a:r>
            <a:r>
              <a:rPr lang="en-GB" dirty="0">
                <a:solidFill>
                  <a:schemeClr val="accent1">
                    <a:lumMod val="40000"/>
                    <a:lumOff val="60000"/>
                  </a:schemeClr>
                </a:solidFill>
              </a:rPr>
              <a:t>by accelerating the business. A proactive legal ops team can</a:t>
            </a:r>
            <a:r>
              <a:rPr lang="en-GB" dirty="0"/>
              <a:t> </a:t>
            </a:r>
            <a:r>
              <a:rPr lang="en-GB" sz="2400" b="1" dirty="0">
                <a:solidFill>
                  <a:srgbClr val="0088EE"/>
                </a:solidFill>
                <a:effectLst>
                  <a:outerShdw blurRad="38100" dist="38100" dir="2700000" algn="tl">
                    <a:srgbClr val="000000">
                      <a:alpha val="43137"/>
                    </a:srgbClr>
                  </a:outerShdw>
                </a:effectLst>
              </a:rPr>
              <a:t>anticipate and plan for challenges before they arrive</a:t>
            </a:r>
            <a:r>
              <a:rPr lang="en-GB" dirty="0"/>
              <a:t>. ”</a:t>
            </a:r>
          </a:p>
        </p:txBody>
      </p:sp>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What is Legal Operations?</a:t>
            </a:r>
          </a:p>
        </p:txBody>
      </p:sp>
      <p:sp>
        <p:nvSpPr>
          <p:cNvPr id="6" name="TextBox 5">
            <a:extLst>
              <a:ext uri="{FF2B5EF4-FFF2-40B4-BE49-F238E27FC236}">
                <a16:creationId xmlns:a16="http://schemas.microsoft.com/office/drawing/2014/main" id="{614570B9-2788-48F9-A162-0A0A6FFA5F8C}"/>
              </a:ext>
            </a:extLst>
          </p:cNvPr>
          <p:cNvSpPr txBox="1"/>
          <p:nvPr/>
        </p:nvSpPr>
        <p:spPr>
          <a:xfrm>
            <a:off x="5723717" y="5995258"/>
            <a:ext cx="3126825" cy="246221"/>
          </a:xfrm>
          <a:prstGeom prst="rect">
            <a:avLst/>
          </a:prstGeom>
          <a:noFill/>
        </p:spPr>
        <p:txBody>
          <a:bodyPr wrap="square" rtlCol="0">
            <a:spAutoFit/>
          </a:bodyPr>
          <a:lstStyle/>
          <a:p>
            <a:r>
              <a:rPr lang="en-US" sz="1000" dirty="0"/>
              <a:t>- </a:t>
            </a:r>
            <a:r>
              <a:rPr lang="en-GB" sz="1000" dirty="0"/>
              <a:t>2020 Corporate Legal Operations Consortium</a:t>
            </a:r>
          </a:p>
        </p:txBody>
      </p:sp>
    </p:spTree>
    <p:extLst>
      <p:ext uri="{BB962C8B-B14F-4D97-AF65-F5344CB8AC3E}">
        <p14:creationId xmlns:p14="http://schemas.microsoft.com/office/powerpoint/2010/main" val="561918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Where Did Legal Operations Start?</a:t>
            </a:r>
          </a:p>
        </p:txBody>
      </p:sp>
      <p:sp>
        <p:nvSpPr>
          <p:cNvPr id="6" name="TextBox 5">
            <a:extLst>
              <a:ext uri="{FF2B5EF4-FFF2-40B4-BE49-F238E27FC236}">
                <a16:creationId xmlns:a16="http://schemas.microsoft.com/office/drawing/2014/main" id="{614570B9-2788-48F9-A162-0A0A6FFA5F8C}"/>
              </a:ext>
            </a:extLst>
          </p:cNvPr>
          <p:cNvSpPr txBox="1"/>
          <p:nvPr/>
        </p:nvSpPr>
        <p:spPr>
          <a:xfrm>
            <a:off x="6133085" y="6552120"/>
            <a:ext cx="3126825" cy="246221"/>
          </a:xfrm>
          <a:prstGeom prst="rect">
            <a:avLst/>
          </a:prstGeom>
          <a:noFill/>
        </p:spPr>
        <p:txBody>
          <a:bodyPr wrap="square" rtlCol="0">
            <a:spAutoFit/>
          </a:bodyPr>
          <a:lstStyle/>
          <a:p>
            <a:r>
              <a:rPr lang="en-US" sz="1000" dirty="0"/>
              <a:t>- </a:t>
            </a:r>
            <a:r>
              <a:rPr lang="en-GB" sz="1000" dirty="0"/>
              <a:t>2020 Corporate Legal Operations Consortium</a:t>
            </a:r>
          </a:p>
        </p:txBody>
      </p:sp>
      <p:pic>
        <p:nvPicPr>
          <p:cNvPr id="8" name="Picture 7">
            <a:extLst>
              <a:ext uri="{FF2B5EF4-FFF2-40B4-BE49-F238E27FC236}">
                <a16:creationId xmlns:a16="http://schemas.microsoft.com/office/drawing/2014/main" id="{E644A62E-B46B-4BCC-8B42-2A9CA4155324}"/>
              </a:ext>
            </a:extLst>
          </p:cNvPr>
          <p:cNvPicPr>
            <a:picLocks noChangeAspect="1"/>
          </p:cNvPicPr>
          <p:nvPr/>
        </p:nvPicPr>
        <p:blipFill>
          <a:blip r:embed="rId3"/>
          <a:stretch>
            <a:fillRect/>
          </a:stretch>
        </p:blipFill>
        <p:spPr>
          <a:xfrm>
            <a:off x="2852737" y="1213439"/>
            <a:ext cx="3438525" cy="52197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05686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Value Drivers in Legal Ops</a:t>
            </a:r>
          </a:p>
        </p:txBody>
      </p:sp>
      <p:graphicFrame>
        <p:nvGraphicFramePr>
          <p:cNvPr id="6" name="Diagram 5">
            <a:extLst>
              <a:ext uri="{FF2B5EF4-FFF2-40B4-BE49-F238E27FC236}">
                <a16:creationId xmlns:a16="http://schemas.microsoft.com/office/drawing/2014/main" id="{BCCB078D-9875-48AB-97A6-B26925458FEE}"/>
              </a:ext>
            </a:extLst>
          </p:cNvPr>
          <p:cNvGraphicFramePr/>
          <p:nvPr>
            <p:extLst>
              <p:ext uri="{D42A27DB-BD31-4B8C-83A1-F6EECF244321}">
                <p14:modId xmlns:p14="http://schemas.microsoft.com/office/powerpoint/2010/main" val="2124075511"/>
              </p:ext>
            </p:extLst>
          </p:nvPr>
        </p:nvGraphicFramePr>
        <p:xfrm>
          <a:off x="575733" y="1295399"/>
          <a:ext cx="7044267" cy="50150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517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Value at What Cost or Benefit?</a:t>
            </a:r>
          </a:p>
        </p:txBody>
      </p:sp>
      <p:sp>
        <p:nvSpPr>
          <p:cNvPr id="2" name="Rectangle 1">
            <a:extLst>
              <a:ext uri="{FF2B5EF4-FFF2-40B4-BE49-F238E27FC236}">
                <a16:creationId xmlns:a16="http://schemas.microsoft.com/office/drawing/2014/main" id="{2E1CFE38-CF16-4F25-A3F4-367836376117}"/>
              </a:ext>
            </a:extLst>
          </p:cNvPr>
          <p:cNvSpPr/>
          <p:nvPr/>
        </p:nvSpPr>
        <p:spPr>
          <a:xfrm>
            <a:off x="340926" y="2519710"/>
            <a:ext cx="6545296" cy="769441"/>
          </a:xfrm>
          <a:prstGeom prst="rect">
            <a:avLst/>
          </a:prstGeom>
        </p:spPr>
        <p:txBody>
          <a:bodyPr wrap="square">
            <a:spAutoFit/>
          </a:bodyPr>
          <a:lstStyle/>
          <a:p>
            <a:r>
              <a:rPr lang="en-GB" sz="2800" b="1" dirty="0">
                <a:solidFill>
                  <a:srgbClr val="008000"/>
                </a:solidFill>
                <a:effectLst>
                  <a:outerShdw blurRad="38100" dist="38100" dir="2700000" algn="tl">
                    <a:srgbClr val="000000">
                      <a:alpha val="43137"/>
                    </a:srgbClr>
                  </a:outerShdw>
                </a:effectLst>
              </a:rPr>
              <a:t>Potential internal annual cost impact</a:t>
            </a:r>
            <a:endParaRPr lang="en-GB" sz="4400" b="1" dirty="0">
              <a:solidFill>
                <a:srgbClr val="008000"/>
              </a:solidFill>
              <a:effectLst>
                <a:outerShdw blurRad="38100" dist="38100" dir="2700000" algn="tl">
                  <a:srgbClr val="000000">
                    <a:alpha val="43137"/>
                  </a:srgbClr>
                </a:outerShdw>
              </a:effectLst>
            </a:endParaRPr>
          </a:p>
          <a:p>
            <a:endParaRPr lang="en-US" sz="1600" dirty="0">
              <a:solidFill>
                <a:srgbClr val="254061"/>
              </a:solidFill>
            </a:endParaRPr>
          </a:p>
        </p:txBody>
      </p:sp>
      <p:sp>
        <p:nvSpPr>
          <p:cNvPr id="7" name="TextBox 6">
            <a:extLst>
              <a:ext uri="{FF2B5EF4-FFF2-40B4-BE49-F238E27FC236}">
                <a16:creationId xmlns:a16="http://schemas.microsoft.com/office/drawing/2014/main" id="{13933069-0F71-4C96-A138-F243CDDD602E}"/>
              </a:ext>
            </a:extLst>
          </p:cNvPr>
          <p:cNvSpPr txBox="1"/>
          <p:nvPr/>
        </p:nvSpPr>
        <p:spPr>
          <a:xfrm>
            <a:off x="6728179" y="2340421"/>
            <a:ext cx="2212622" cy="923330"/>
          </a:xfrm>
          <a:prstGeom prst="rect">
            <a:avLst/>
          </a:prstGeom>
          <a:noFill/>
        </p:spPr>
        <p:txBody>
          <a:bodyPr wrap="square" rtlCol="0">
            <a:spAutoFit/>
          </a:bodyPr>
          <a:lstStyle/>
          <a:p>
            <a:r>
              <a:rPr lang="en-GB" sz="5400" b="1" dirty="0">
                <a:solidFill>
                  <a:srgbClr val="008000"/>
                </a:solidFill>
                <a:effectLst>
                  <a:outerShdw blurRad="38100" dist="38100" dir="2700000" algn="tl">
                    <a:srgbClr val="000000">
                      <a:alpha val="43137"/>
                    </a:srgbClr>
                  </a:outerShdw>
                </a:effectLst>
              </a:rPr>
              <a:t>$530K</a:t>
            </a:r>
            <a:endParaRPr lang="en-GB" sz="5400" dirty="0"/>
          </a:p>
        </p:txBody>
      </p:sp>
    </p:spTree>
    <p:extLst>
      <p:ext uri="{BB962C8B-B14F-4D97-AF65-F5344CB8AC3E}">
        <p14:creationId xmlns:p14="http://schemas.microsoft.com/office/powerpoint/2010/main" val="80907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500"/>
                                  </p:stCondLst>
                                  <p:iterate type="lt">
                                    <p:tmPct val="0"/>
                                  </p:iterate>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7"/>
                                        </p:tgtEl>
                                        <p:attrNameLst>
                                          <p:attrName>ppt_c</p:attrName>
                                        </p:attrNameLst>
                                      </p:cBhvr>
                                      <p:to>
                                        <a:schemeClr val="accent2"/>
                                      </p:to>
                                    </p:animClr>
                                  </p:subTnLst>
                                </p:cTn>
                              </p:par>
                            </p:childTnLst>
                          </p:cTn>
                        </p:par>
                      </p:childTnLst>
                    </p:cTn>
                  </p:par>
                  <p:par>
                    <p:cTn id="16" fill="hold">
                      <p:stCondLst>
                        <p:cond delay="indefinite"/>
                      </p:stCondLst>
                      <p:childTnLst>
                        <p:par>
                          <p:cTn id="17" fill="hold">
                            <p:stCondLst>
                              <p:cond delay="0"/>
                            </p:stCondLst>
                            <p:childTnLst>
                              <p:par>
                                <p:cTn id="18" presetID="27" presetClass="emph" presetSubtype="0" fill="remove" grpId="1" nodeType="clickEffect">
                                  <p:stCondLst>
                                    <p:cond delay="0"/>
                                  </p:stCondLst>
                                  <p:iterate type="lt">
                                    <p:tmPct val="25000"/>
                                  </p:iterate>
                                  <p:childTnLst>
                                    <p:animClr clrSpc="rgb" dir="cw">
                                      <p:cBhvr override="childStyle">
                                        <p:cTn id="19" dur="250" autoRev="1" fill="remove"/>
                                        <p:tgtEl>
                                          <p:spTgt spid="7"/>
                                        </p:tgtEl>
                                        <p:attrNameLst>
                                          <p:attrName>style.color</p:attrName>
                                        </p:attrNameLst>
                                      </p:cBhvr>
                                      <p:to>
                                        <a:schemeClr val="accent2"/>
                                      </p:to>
                                    </p:animClr>
                                    <p:animClr clrSpc="rgb" dir="cw">
                                      <p:cBhvr>
                                        <p:cTn id="20" dur="250" autoRev="1" fill="remove"/>
                                        <p:tgtEl>
                                          <p:spTgt spid="7"/>
                                        </p:tgtEl>
                                        <p:attrNameLst>
                                          <p:attrName>fillcolor</p:attrName>
                                        </p:attrNameLst>
                                      </p:cBhvr>
                                      <p:to>
                                        <a:schemeClr val="accent2"/>
                                      </p:to>
                                    </p:animClr>
                                    <p:set>
                                      <p:cBhvr>
                                        <p:cTn id="21" dur="250" autoRev="1" fill="remove"/>
                                        <p:tgtEl>
                                          <p:spTgt spid="7"/>
                                        </p:tgtEl>
                                        <p:attrNameLst>
                                          <p:attrName>fill.type</p:attrName>
                                        </p:attrNameLst>
                                      </p:cBhvr>
                                      <p:to>
                                        <p:strVal val="solid"/>
                                      </p:to>
                                    </p:set>
                                    <p:set>
                                      <p:cBhvr>
                                        <p:cTn id="22" dur="250" autoRev="1" fill="remove"/>
                                        <p:tgtEl>
                                          <p:spTgt spid="7"/>
                                        </p:tgtEl>
                                        <p:attrNameLst>
                                          <p:attrName>fill.on</p:attrName>
                                        </p:attrNameLst>
                                      </p:cBhvr>
                                      <p:to>
                                        <p:strVal val="true"/>
                                      </p:to>
                                    </p:set>
                                  </p:childTnLst>
                                  <p:subTnLst>
                                    <p:animClr clrSpc="rgb" dir="cw">
                                      <p:cBhvr override="childStyle">
                                        <p:cTn dur="1" fill="hold" display="0" masterRel="nextClick" afterEffect="1"/>
                                        <p:tgtEl>
                                          <p:spTgt spid="7"/>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7"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75B91-5117-434B-9320-4C7776CEFC0B}"/>
              </a:ext>
            </a:extLst>
          </p:cNvPr>
          <p:cNvSpPr>
            <a:spLocks noGrp="1"/>
          </p:cNvSpPr>
          <p:nvPr>
            <p:ph idx="1"/>
          </p:nvPr>
        </p:nvSpPr>
        <p:spPr>
          <a:xfrm>
            <a:off x="216747" y="1218807"/>
            <a:ext cx="8503920" cy="5056239"/>
          </a:xfrm>
        </p:spPr>
        <p:txBody>
          <a:bodyPr>
            <a:noAutofit/>
          </a:bodyPr>
          <a:lstStyle/>
          <a:p>
            <a:pPr marL="0" indent="0">
              <a:buNone/>
            </a:pPr>
            <a:r>
              <a:rPr lang="en-US" dirty="0"/>
              <a:t>In a recent legal department survey of primarily European teams, over half the respondents shared that their legal spend has increased in the last 12 months and a third have said that it stayed the same. </a:t>
            </a:r>
            <a:r>
              <a:rPr lang="en-US" dirty="0">
                <a:effectLst>
                  <a:outerShdw blurRad="38100" dist="38100" dir="2700000" algn="tl">
                    <a:srgbClr val="000000">
                      <a:alpha val="43137"/>
                    </a:srgbClr>
                  </a:outerShdw>
                </a:effectLst>
              </a:rPr>
              <a:t>Legal spend isn’t going away and is likely going to become more and more significant.</a:t>
            </a:r>
          </a:p>
          <a:p>
            <a:pPr marL="0" indent="0">
              <a:buNone/>
            </a:pPr>
            <a:endParaRPr lang="en-US" dirty="0"/>
          </a:p>
          <a:p>
            <a:pPr marL="0" indent="0">
              <a:buNone/>
            </a:pPr>
            <a:r>
              <a:rPr lang="en-US" dirty="0"/>
              <a:t>In the same survey, an average 50% of the same companies said that they outsource because of “</a:t>
            </a:r>
            <a:r>
              <a:rPr lang="en-US" dirty="0">
                <a:effectLst>
                  <a:outerShdw blurRad="38100" dist="38100" dir="2700000" algn="tl">
                    <a:srgbClr val="000000">
                      <a:alpha val="43137"/>
                    </a:srgbClr>
                  </a:outerShdw>
                </a:effectLst>
              </a:rPr>
              <a:t>Not Enough Internal Resources</a:t>
            </a:r>
            <a:r>
              <a:rPr lang="en-US" dirty="0"/>
              <a:t>”.</a:t>
            </a:r>
          </a:p>
          <a:p>
            <a:pPr marL="0" indent="0">
              <a:buNone/>
            </a:pPr>
            <a:endParaRPr lang="en-US" dirty="0"/>
          </a:p>
          <a:p>
            <a:pPr marL="0" indent="0">
              <a:buNone/>
            </a:pPr>
            <a:r>
              <a:rPr lang="en-GB" dirty="0"/>
              <a:t>When it comes to service issues that these teams encounter from their law firms, most are related to costs. They cited </a:t>
            </a:r>
            <a:r>
              <a:rPr lang="en-US" dirty="0"/>
              <a:t>“</a:t>
            </a:r>
            <a:r>
              <a:rPr lang="en-US" dirty="0">
                <a:effectLst>
                  <a:outerShdw blurRad="38100" dist="38100" dir="2700000" algn="tl">
                    <a:srgbClr val="000000">
                      <a:alpha val="43137"/>
                    </a:srgbClr>
                  </a:outerShdw>
                </a:effectLst>
              </a:rPr>
              <a:t>Poor price performance ratio</a:t>
            </a:r>
            <a:r>
              <a:rPr lang="en-US" dirty="0"/>
              <a:t>”, “non-adherence to agreed caps / fixed fees”, and “Non-adherence to agreed billing guidelines” as the most common complaints. </a:t>
            </a:r>
          </a:p>
          <a:p>
            <a:pPr marL="0" indent="0">
              <a:buNone/>
            </a:pPr>
            <a:endParaRPr lang="en-US" dirty="0"/>
          </a:p>
          <a:p>
            <a:pPr marL="0" indent="0">
              <a:buNone/>
            </a:pPr>
            <a:r>
              <a:rPr lang="en-US" dirty="0"/>
              <a:t>Unsurprisingly, less than 50% currently use legal technology that can assist in these areas, but what’s really great to see is that </a:t>
            </a:r>
            <a:r>
              <a:rPr lang="en-US" dirty="0">
                <a:effectLst>
                  <a:outerShdw blurRad="38100" dist="38100" dir="2700000" algn="tl">
                    <a:srgbClr val="000000">
                      <a:alpha val="43137"/>
                    </a:srgbClr>
                  </a:outerShdw>
                </a:effectLst>
              </a:rPr>
              <a:t>74% expect to increase their legal technology budget </a:t>
            </a:r>
            <a:r>
              <a:rPr lang="en-US" dirty="0"/>
              <a:t>in the next 12 months.</a:t>
            </a:r>
          </a:p>
          <a:p>
            <a:pPr marL="0" indent="0">
              <a:buNone/>
            </a:pPr>
            <a:endParaRPr lang="en-US" dirty="0"/>
          </a:p>
          <a:p>
            <a:pPr marL="0" indent="0">
              <a:buNone/>
            </a:pPr>
            <a:endParaRPr lang="en-GB" dirty="0"/>
          </a:p>
        </p:txBody>
      </p:sp>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Are we Ready For Legal Operations?</a:t>
            </a:r>
          </a:p>
        </p:txBody>
      </p:sp>
      <p:sp>
        <p:nvSpPr>
          <p:cNvPr id="5" name="TextBox 4">
            <a:extLst>
              <a:ext uri="{FF2B5EF4-FFF2-40B4-BE49-F238E27FC236}">
                <a16:creationId xmlns:a16="http://schemas.microsoft.com/office/drawing/2014/main" id="{F60B573A-7B19-4B41-A5C1-908B472BB0D1}"/>
              </a:ext>
            </a:extLst>
          </p:cNvPr>
          <p:cNvSpPr txBox="1"/>
          <p:nvPr/>
        </p:nvSpPr>
        <p:spPr>
          <a:xfrm>
            <a:off x="5486401" y="6402049"/>
            <a:ext cx="3657600" cy="230832"/>
          </a:xfrm>
          <a:prstGeom prst="rect">
            <a:avLst/>
          </a:prstGeom>
          <a:noFill/>
        </p:spPr>
        <p:txBody>
          <a:bodyPr wrap="square" rtlCol="0">
            <a:spAutoFit/>
          </a:bodyPr>
          <a:lstStyle/>
          <a:p>
            <a:r>
              <a:rPr lang="en-US" sz="900" dirty="0"/>
              <a:t>Source: </a:t>
            </a:r>
            <a:r>
              <a:rPr lang="en-US" sz="900" dirty="0" err="1"/>
              <a:t>Busylamp</a:t>
            </a:r>
            <a:r>
              <a:rPr lang="en-US" sz="900" dirty="0"/>
              <a:t> Legal Operations Benchmarking Report 2019</a:t>
            </a:r>
            <a:endParaRPr lang="en-GB" sz="900" dirty="0"/>
          </a:p>
        </p:txBody>
      </p:sp>
    </p:spTree>
    <p:extLst>
      <p:ext uri="{BB962C8B-B14F-4D97-AF65-F5344CB8AC3E}">
        <p14:creationId xmlns:p14="http://schemas.microsoft.com/office/powerpoint/2010/main" val="1194294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What Are Your Top Priorities?</a:t>
            </a:r>
          </a:p>
        </p:txBody>
      </p:sp>
      <p:sp>
        <p:nvSpPr>
          <p:cNvPr id="10" name="TextBox 9">
            <a:extLst>
              <a:ext uri="{FF2B5EF4-FFF2-40B4-BE49-F238E27FC236}">
                <a16:creationId xmlns:a16="http://schemas.microsoft.com/office/drawing/2014/main" id="{205569C6-F097-40A3-AA38-3F7E4672302C}"/>
              </a:ext>
            </a:extLst>
          </p:cNvPr>
          <p:cNvSpPr txBox="1"/>
          <p:nvPr/>
        </p:nvSpPr>
        <p:spPr>
          <a:xfrm>
            <a:off x="5486401" y="6402049"/>
            <a:ext cx="3657600" cy="230832"/>
          </a:xfrm>
          <a:prstGeom prst="rect">
            <a:avLst/>
          </a:prstGeom>
          <a:noFill/>
        </p:spPr>
        <p:txBody>
          <a:bodyPr wrap="square" rtlCol="0">
            <a:spAutoFit/>
          </a:bodyPr>
          <a:lstStyle/>
          <a:p>
            <a:r>
              <a:rPr lang="en-US" sz="900" dirty="0"/>
              <a:t>Source: </a:t>
            </a:r>
            <a:r>
              <a:rPr lang="en-US" sz="900" dirty="0" err="1"/>
              <a:t>Busylamp</a:t>
            </a:r>
            <a:r>
              <a:rPr lang="en-US" sz="900" dirty="0"/>
              <a:t> Legal Operations Benchmarking Report 2019</a:t>
            </a:r>
            <a:endParaRPr lang="en-GB" sz="900" dirty="0"/>
          </a:p>
        </p:txBody>
      </p:sp>
      <p:pic>
        <p:nvPicPr>
          <p:cNvPr id="11" name="Picture 10">
            <a:extLst>
              <a:ext uri="{FF2B5EF4-FFF2-40B4-BE49-F238E27FC236}">
                <a16:creationId xmlns:a16="http://schemas.microsoft.com/office/drawing/2014/main" id="{37A08EB0-DF19-49F8-8EE6-88BBE7A49071}"/>
              </a:ext>
            </a:extLst>
          </p:cNvPr>
          <p:cNvPicPr>
            <a:picLocks noChangeAspect="1"/>
          </p:cNvPicPr>
          <p:nvPr/>
        </p:nvPicPr>
        <p:blipFill>
          <a:blip r:embed="rId3"/>
          <a:stretch>
            <a:fillRect/>
          </a:stretch>
        </p:blipFill>
        <p:spPr>
          <a:xfrm>
            <a:off x="1737688" y="1310368"/>
            <a:ext cx="5506755" cy="47856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91252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66031C4-38C4-4891-B1CA-031C041C2EFB}"/>
              </a:ext>
            </a:extLst>
          </p:cNvPr>
          <p:cNvPicPr>
            <a:picLocks noChangeAspect="1"/>
          </p:cNvPicPr>
          <p:nvPr/>
        </p:nvPicPr>
        <p:blipFill>
          <a:blip r:embed="rId3"/>
          <a:stretch>
            <a:fillRect/>
          </a:stretch>
        </p:blipFill>
        <p:spPr>
          <a:xfrm>
            <a:off x="2192854" y="850606"/>
            <a:ext cx="6462049" cy="5928276"/>
          </a:xfrm>
          <a:prstGeom prst="rect">
            <a:avLst/>
          </a:prstGeom>
          <a:ln>
            <a:noFill/>
          </a:ln>
          <a:effectLst>
            <a:outerShdw blurRad="292100" dist="139700" dir="2700000" algn="tl" rotWithShape="0">
              <a:srgbClr val="333333">
                <a:alpha val="65000"/>
              </a:srgbClr>
            </a:outerShdw>
          </a:effectLst>
        </p:spPr>
      </p:pic>
      <p:sp>
        <p:nvSpPr>
          <p:cNvPr id="3" name="Content Placeholder 2">
            <a:extLst>
              <a:ext uri="{FF2B5EF4-FFF2-40B4-BE49-F238E27FC236}">
                <a16:creationId xmlns:a16="http://schemas.microsoft.com/office/drawing/2014/main" id="{31975B91-5117-434B-9320-4C7776CEFC0B}"/>
              </a:ext>
            </a:extLst>
          </p:cNvPr>
          <p:cNvSpPr>
            <a:spLocks noGrp="1"/>
          </p:cNvSpPr>
          <p:nvPr>
            <p:ph idx="1"/>
          </p:nvPr>
        </p:nvSpPr>
        <p:spPr>
          <a:xfrm>
            <a:off x="313018" y="2355196"/>
            <a:ext cx="1879836" cy="2919095"/>
          </a:xfrm>
        </p:spPr>
        <p:txBody>
          <a:bodyPr>
            <a:noAutofit/>
          </a:bodyPr>
          <a:lstStyle/>
          <a:p>
            <a:pPr marL="0" indent="0" algn="r">
              <a:buNone/>
            </a:pPr>
            <a:r>
              <a:rPr lang="en-US" sz="2000" dirty="0"/>
              <a:t>A good Legal Ops function can help in a myriad of ways – which ways they do is up to you!</a:t>
            </a:r>
          </a:p>
          <a:p>
            <a:pPr marL="0" indent="0" algn="r">
              <a:buNone/>
            </a:pPr>
            <a:endParaRPr lang="en-US" sz="2000" dirty="0"/>
          </a:p>
          <a:p>
            <a:pPr marL="0" indent="0" algn="r">
              <a:buNone/>
            </a:pPr>
            <a:endParaRPr lang="en-GB" dirty="0"/>
          </a:p>
        </p:txBody>
      </p:sp>
      <p:sp>
        <p:nvSpPr>
          <p:cNvPr id="4" name="Title 1">
            <a:extLst>
              <a:ext uri="{FF2B5EF4-FFF2-40B4-BE49-F238E27FC236}">
                <a16:creationId xmlns:a16="http://schemas.microsoft.com/office/drawing/2014/main" id="{31876058-B02A-4DAD-8E6D-F5B96FBB31E1}"/>
              </a:ext>
            </a:extLst>
          </p:cNvPr>
          <p:cNvSpPr txBox="1">
            <a:spLocks/>
          </p:cNvSpPr>
          <p:nvPr/>
        </p:nvSpPr>
        <p:spPr>
          <a:xfrm>
            <a:off x="182880" y="79119"/>
            <a:ext cx="7186145" cy="9252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700" b="1" i="0" kern="1200" baseline="0">
                <a:solidFill>
                  <a:srgbClr val="524C51"/>
                </a:solidFill>
                <a:latin typeface="Arial"/>
                <a:ea typeface="+mj-ea"/>
                <a:cs typeface="Arial"/>
              </a:defRPr>
            </a:lvl1pPr>
          </a:lstStyle>
          <a:p>
            <a:r>
              <a:rPr lang="en-US" sz="2400" b="0" dirty="0">
                <a:solidFill>
                  <a:srgbClr val="0088CE"/>
                </a:solidFill>
              </a:rPr>
              <a:t>So How Can Legal Ops Help?</a:t>
            </a:r>
          </a:p>
        </p:txBody>
      </p:sp>
    </p:spTree>
    <p:extLst>
      <p:ext uri="{BB962C8B-B14F-4D97-AF65-F5344CB8AC3E}">
        <p14:creationId xmlns:p14="http://schemas.microsoft.com/office/powerpoint/2010/main" val="126088390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53AE29C737A24A949619F7E05E6280" ma:contentTypeVersion="11" ma:contentTypeDescription="Create a new document." ma:contentTypeScope="" ma:versionID="014bc418c1416326178bee02e4c110e3">
  <xsd:schema xmlns:xsd="http://www.w3.org/2001/XMLSchema" xmlns:xs="http://www.w3.org/2001/XMLSchema" xmlns:p="http://schemas.microsoft.com/office/2006/metadata/properties" xmlns:ns1="http://schemas.microsoft.com/sharepoint/v3" xmlns:ns3="9ab76aa9-04b5-49ca-8ade-36c50044c36f" targetNamespace="http://schemas.microsoft.com/office/2006/metadata/properties" ma:root="true" ma:fieldsID="030dcf9e1b6323f08e6875722ac13576" ns1:_="" ns3:_="">
    <xsd:import namespace="http://schemas.microsoft.com/sharepoint/v3"/>
    <xsd:import namespace="9ab76aa9-04b5-49ca-8ade-36c50044c36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OCR"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b76aa9-04b5-49ca-8ade-36c50044c3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361D39-7810-4B7E-A261-2DF922861C95}">
  <ds:schemaRefs>
    <ds:schemaRef ds:uri="http://purl.org/dc/elements/1.1/"/>
    <ds:schemaRef ds:uri="http://schemas.microsoft.com/sharepoint/v3"/>
    <ds:schemaRef ds:uri="http://www.w3.org/XML/1998/namespace"/>
    <ds:schemaRef ds:uri="9ab76aa9-04b5-49ca-8ade-36c50044c36f"/>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477B4066-7762-41C6-BD5E-61BE59FFA44E}">
  <ds:schemaRefs>
    <ds:schemaRef ds:uri="http://schemas.microsoft.com/sharepoint/v3/contenttype/forms"/>
  </ds:schemaRefs>
</ds:datastoreItem>
</file>

<file path=customXml/itemProps3.xml><?xml version="1.0" encoding="utf-8"?>
<ds:datastoreItem xmlns:ds="http://schemas.openxmlformats.org/officeDocument/2006/customXml" ds:itemID="{D09A41BD-240C-4122-B3DF-D02DEC5D69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ab76aa9-04b5-49ca-8ade-36c50044c3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1938</Words>
  <Application>Microsoft Office PowerPoint</Application>
  <PresentationFormat>On-screen Show (4:3)</PresentationFormat>
  <Paragraphs>106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Lucida Grande</vt:lpstr>
      <vt:lpstr>Arial</vt:lpstr>
      <vt:lpstr>Calibri</vt:lpstr>
      <vt:lpstr>Tahoma</vt: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Visuel Communication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Ferring Steering</dc:title>
  <dc:creator>Ferring</dc:creator>
  <cp:lastModifiedBy>Dusseau, Sheila</cp:lastModifiedBy>
  <cp:revision>278</cp:revision>
  <cp:lastPrinted>2020-04-03T07:11:38Z</cp:lastPrinted>
  <dcterms:created xsi:type="dcterms:W3CDTF">2014-03-26T12:35:28Z</dcterms:created>
  <dcterms:modified xsi:type="dcterms:W3CDTF">2020-12-02T16:01:26Z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0x010100D553AE29C737A24A949619F7E05E6280</vt:lpwstr>
  </property>
  <property fmtid="{D5CDD505-2E9C-101B-9397-08002B2CF9AE}" pid="3" name="TaxKeyword">
    <vt:lpwstr/>
  </property>
  <property fmtid="{D5CDD505-2E9C-101B-9397-08002B2CF9AE}" pid="4" name="AuthorIds_UIVersion_3072">
    <vt:lpwstr>6</vt:lpwstr>
  </property>
  <property fmtid="{D5CDD505-2E9C-101B-9397-08002B2CF9AE}" pid="5" name="AuthorIds_UIVersion_5120">
    <vt:lpwstr>6</vt:lpwstr>
  </property>
  <property fmtid="{D5CDD505-2E9C-101B-9397-08002B2CF9AE}" pid="6" name="AuthorIds_UIVersion_26112">
    <vt:lpwstr>6</vt:lpwstr>
  </property>
</Properties>
</file>